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b8b4fa770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30ddf8d9e4871"/>
  </p:sldMasterIdLst>
  <p:sldIdLst>
    <p:sldId xmlns:r="http://schemas.openxmlformats.org/officeDocument/2006/relationships" id="256" r:id="R2142a3c723444713"/>
    <p:sldId xmlns:r="http://schemas.openxmlformats.org/officeDocument/2006/relationships" id="257" r:id="R9e91c85675af4296"/>
    <p:sldId xmlns:r="http://schemas.openxmlformats.org/officeDocument/2006/relationships" id="258" r:id="R4b94500241a14501"/>
    <p:sldId xmlns:r="http://schemas.openxmlformats.org/officeDocument/2006/relationships" id="259" r:id="R1f3ee9743e6e4279"/>
    <p:sldId xmlns:r="http://schemas.openxmlformats.org/officeDocument/2006/relationships" id="260" r:id="R987958b4a58047cd"/>
    <p:sldId xmlns:r="http://schemas.openxmlformats.org/officeDocument/2006/relationships" id="261" r:id="Rcde9d1ddc73348d3"/>
    <p:sldId xmlns:r="http://schemas.openxmlformats.org/officeDocument/2006/relationships" id="262" r:id="R0319e1384ded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30ddf8d9e4871" /><Relationship Type="http://schemas.openxmlformats.org/officeDocument/2006/relationships/slide" Target="/ppt/slides/slide1.xml" Id="R2142a3c723444713" /><Relationship Type="http://schemas.openxmlformats.org/officeDocument/2006/relationships/slide" Target="/ppt/slides/slide2.xml" Id="R9e91c85675af4296" /><Relationship Type="http://schemas.openxmlformats.org/officeDocument/2006/relationships/slide" Target="/ppt/slides/slide3.xml" Id="R4b94500241a14501" /><Relationship Type="http://schemas.openxmlformats.org/officeDocument/2006/relationships/slide" Target="/ppt/slides/slide4.xml" Id="R1f3ee9743e6e4279" /><Relationship Type="http://schemas.openxmlformats.org/officeDocument/2006/relationships/slide" Target="/ppt/slides/slide5.xml" Id="R987958b4a58047cd" /><Relationship Type="http://schemas.openxmlformats.org/officeDocument/2006/relationships/slide" Target="/ppt/slides/slide6.xml" Id="Rcde9d1ddc73348d3" /><Relationship Type="http://schemas.openxmlformats.org/officeDocument/2006/relationships/slide" Target="/ppt/slides/slide7.xml" Id="R0319e1384ded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e25226109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5bd281464718" /><Relationship Type="http://schemas.openxmlformats.org/officeDocument/2006/relationships/theme" Target="/ppt/slideMasters/theme/theme1.xml" Id="Rbfe7e34925c5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15bd28146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9e2304c8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2c45c9e6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52148bb7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539a5d7f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e6ec417d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08fdd73a0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ae9236397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