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8eee63119f48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f5eff545f54722"/>
  </p:sldMasterIdLst>
  <p:sldIdLst>
    <p:sldId xmlns:r="http://schemas.openxmlformats.org/officeDocument/2006/relationships" id="256" r:id="Rae110f716ae84c9b"/>
    <p:sldId xmlns:r="http://schemas.openxmlformats.org/officeDocument/2006/relationships" id="257" r:id="R59da0ef491d64c97"/>
    <p:sldId xmlns:r="http://schemas.openxmlformats.org/officeDocument/2006/relationships" id="258" r:id="R6e57f6b61b9941c1"/>
    <p:sldId xmlns:r="http://schemas.openxmlformats.org/officeDocument/2006/relationships" id="259" r:id="R68c67583c53d4e62"/>
    <p:sldId xmlns:r="http://schemas.openxmlformats.org/officeDocument/2006/relationships" id="260" r:id="R0fc5da2567b84f35"/>
    <p:sldId xmlns:r="http://schemas.openxmlformats.org/officeDocument/2006/relationships" id="261" r:id="R6a719e76fe1741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5eff545f54722" /><Relationship Type="http://schemas.openxmlformats.org/officeDocument/2006/relationships/slide" Target="/ppt/slides/slide1.xml" Id="Rae110f716ae84c9b" /><Relationship Type="http://schemas.openxmlformats.org/officeDocument/2006/relationships/slide" Target="/ppt/slides/slide2.xml" Id="R59da0ef491d64c97" /><Relationship Type="http://schemas.openxmlformats.org/officeDocument/2006/relationships/slide" Target="/ppt/slides/slide3.xml" Id="R6e57f6b61b9941c1" /><Relationship Type="http://schemas.openxmlformats.org/officeDocument/2006/relationships/slide" Target="/ppt/slides/slide4.xml" Id="R68c67583c53d4e62" /><Relationship Type="http://schemas.openxmlformats.org/officeDocument/2006/relationships/slide" Target="/ppt/slides/slide5.xml" Id="R0fc5da2567b84f35" /><Relationship Type="http://schemas.openxmlformats.org/officeDocument/2006/relationships/slide" Target="/ppt/slides/slide6.xml" Id="R6a719e76fe1741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31350e8fb40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28babb0d749b9" /><Relationship Type="http://schemas.openxmlformats.org/officeDocument/2006/relationships/theme" Target="/ppt/slideMasters/theme/theme1.xml" Id="Ra145838089f54b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128babb0d749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628cccd3b42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1dcdc98654f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e9d66bd5940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40e1d38c743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f575a3a8441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aaf0419cf49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 HELGELAND AVD 143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15 11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avd143@fellesforbundet.org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943 238 049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HELGELAND AVD 143</a:t>
            </a:r>
          </a:p>
        </p:txBody>
      </p:sp>
    </p:spTree>
  </p:cSld>
  <p:clrMapOvr>
    <a:masterClrMapping xmlns:a="http://schemas.openxmlformats.org/drawingml/2006/main"/>
  </p:clrMapOvr>
</p:sld>
</file>