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c5da652a3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e980160ab4990"/>
  </p:sldMasterIdLst>
  <p:sldIdLst>
    <p:sldId xmlns:r="http://schemas.openxmlformats.org/officeDocument/2006/relationships" id="256" r:id="Ree9b8fb711954e38"/>
    <p:sldId xmlns:r="http://schemas.openxmlformats.org/officeDocument/2006/relationships" id="257" r:id="Reb749232fcbe40f7"/>
    <p:sldId xmlns:r="http://schemas.openxmlformats.org/officeDocument/2006/relationships" id="258" r:id="R7f77737867934e8c"/>
    <p:sldId xmlns:r="http://schemas.openxmlformats.org/officeDocument/2006/relationships" id="259" r:id="Raf3d64ef372843b8"/>
    <p:sldId xmlns:r="http://schemas.openxmlformats.org/officeDocument/2006/relationships" id="260" r:id="Rac820c42a98341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e980160ab4990" /><Relationship Type="http://schemas.openxmlformats.org/officeDocument/2006/relationships/slide" Target="/ppt/slides/slide1.xml" Id="Ree9b8fb711954e38" /><Relationship Type="http://schemas.openxmlformats.org/officeDocument/2006/relationships/slide" Target="/ppt/slides/slide2.xml" Id="Reb749232fcbe40f7" /><Relationship Type="http://schemas.openxmlformats.org/officeDocument/2006/relationships/slide" Target="/ppt/slides/slide3.xml" Id="R7f77737867934e8c" /><Relationship Type="http://schemas.openxmlformats.org/officeDocument/2006/relationships/slide" Target="/ppt/slides/slide4.xml" Id="Raf3d64ef372843b8" /><Relationship Type="http://schemas.openxmlformats.org/officeDocument/2006/relationships/slide" Target="/ppt/slides/slide5.xml" Id="Rac820c42a98341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bdecf0353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d359bf1324d44" /><Relationship Type="http://schemas.openxmlformats.org/officeDocument/2006/relationships/theme" Target="/ppt/slideMasters/theme/theme1.xml" Id="R8beedc26c981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d359bf132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8974a6e2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5ce2bce25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fb67266a5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52fa15227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fd5b6ca9f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HELGELAND AVD 143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