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e4da5d749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753ec0c434fa3"/>
  </p:sldMasterIdLst>
  <p:sldIdLst>
    <p:sldId xmlns:r="http://schemas.openxmlformats.org/officeDocument/2006/relationships" id="256" r:id="R774250e68bfc4bdc"/>
    <p:sldId xmlns:r="http://schemas.openxmlformats.org/officeDocument/2006/relationships" id="257" r:id="Rb7bb2ac7bb3a4747"/>
    <p:sldId xmlns:r="http://schemas.openxmlformats.org/officeDocument/2006/relationships" id="258" r:id="R2ae5172577a842fe"/>
    <p:sldId xmlns:r="http://schemas.openxmlformats.org/officeDocument/2006/relationships" id="259" r:id="R6925aee7f130402f"/>
    <p:sldId xmlns:r="http://schemas.openxmlformats.org/officeDocument/2006/relationships" id="260" r:id="Rc181ce1768a9481b"/>
    <p:sldId xmlns:r="http://schemas.openxmlformats.org/officeDocument/2006/relationships" id="261" r:id="R91720bbeb0e349e1"/>
    <p:sldId xmlns:r="http://schemas.openxmlformats.org/officeDocument/2006/relationships" id="262" r:id="R6c2ebcd6101d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753ec0c434fa3" /><Relationship Type="http://schemas.openxmlformats.org/officeDocument/2006/relationships/slide" Target="/ppt/slides/slide1.xml" Id="R774250e68bfc4bdc" /><Relationship Type="http://schemas.openxmlformats.org/officeDocument/2006/relationships/slide" Target="/ppt/slides/slide2.xml" Id="Rb7bb2ac7bb3a4747" /><Relationship Type="http://schemas.openxmlformats.org/officeDocument/2006/relationships/slide" Target="/ppt/slides/slide3.xml" Id="R2ae5172577a842fe" /><Relationship Type="http://schemas.openxmlformats.org/officeDocument/2006/relationships/slide" Target="/ppt/slides/slide4.xml" Id="R6925aee7f130402f" /><Relationship Type="http://schemas.openxmlformats.org/officeDocument/2006/relationships/slide" Target="/ppt/slides/slide5.xml" Id="Rc181ce1768a9481b" /><Relationship Type="http://schemas.openxmlformats.org/officeDocument/2006/relationships/slide" Target="/ppt/slides/slide6.xml" Id="R91720bbeb0e349e1" /><Relationship Type="http://schemas.openxmlformats.org/officeDocument/2006/relationships/slide" Target="/ppt/slides/slide7.xml" Id="R6c2ebcd6101d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e5e508b6b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2c47e33847c1" /><Relationship Type="http://schemas.openxmlformats.org/officeDocument/2006/relationships/theme" Target="/ppt/slideMasters/theme/theme1.xml" Id="R1bd7475a7e06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c2c47e33847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bf6c9786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71f50653b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ccfef3f5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19542498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2496fc87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bd82f6e8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555b3cbc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Landbrukskjemi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Landbrukskjemi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−3 578 598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−3 718 020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95 505 394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107 948 289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BJORDAL  –  43,4 %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CHRISTINE BJORDAL  –  22,9 %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BJORDAL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AQUATOR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BJORDAL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BJORDAL  –  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Margareta Dahls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69 70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kjell@norkjemi.com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943 285 918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Landbrukskjemi AS</a:t>
            </a:r>
          </a:p>
        </p:txBody>
      </p:sp>
    </p:spTree>
  </p:cSld>
  <p:clrMapOvr>
    <a:masterClrMapping xmlns:a="http://schemas.openxmlformats.org/drawingml/2006/main"/>
  </p:clrMapOvr>
</p:sld>
</file>