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fef1d46b3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a50b4603e44f8"/>
  </p:sldMasterIdLst>
  <p:sldIdLst>
    <p:sldId xmlns:r="http://schemas.openxmlformats.org/officeDocument/2006/relationships" id="256" r:id="Re4ba15cffce044cc"/>
    <p:sldId xmlns:r="http://schemas.openxmlformats.org/officeDocument/2006/relationships" id="257" r:id="R81d06c2191a24dbf"/>
    <p:sldId xmlns:r="http://schemas.openxmlformats.org/officeDocument/2006/relationships" id="258" r:id="R906295537ba34491"/>
    <p:sldId xmlns:r="http://schemas.openxmlformats.org/officeDocument/2006/relationships" id="259" r:id="R26e447da318b4d3b"/>
    <p:sldId xmlns:r="http://schemas.openxmlformats.org/officeDocument/2006/relationships" id="260" r:id="R87842aa3f8e9449d"/>
    <p:sldId xmlns:r="http://schemas.openxmlformats.org/officeDocument/2006/relationships" id="261" r:id="R33eccdd11366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a50b4603e44f8" /><Relationship Type="http://schemas.openxmlformats.org/officeDocument/2006/relationships/slide" Target="/ppt/slides/slide1.xml" Id="Re4ba15cffce044cc" /><Relationship Type="http://schemas.openxmlformats.org/officeDocument/2006/relationships/slide" Target="/ppt/slides/slide2.xml" Id="R81d06c2191a24dbf" /><Relationship Type="http://schemas.openxmlformats.org/officeDocument/2006/relationships/slide" Target="/ppt/slides/slide3.xml" Id="R906295537ba34491" /><Relationship Type="http://schemas.openxmlformats.org/officeDocument/2006/relationships/slide" Target="/ppt/slides/slide4.xml" Id="R26e447da318b4d3b" /><Relationship Type="http://schemas.openxmlformats.org/officeDocument/2006/relationships/slide" Target="/ppt/slides/slide5.xml" Id="R87842aa3f8e9449d" /><Relationship Type="http://schemas.openxmlformats.org/officeDocument/2006/relationships/slide" Target="/ppt/slides/slide6.xml" Id="R33eccdd11366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944039c0e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a9fd841c14580" /><Relationship Type="http://schemas.openxmlformats.org/officeDocument/2006/relationships/theme" Target="/ppt/slideMasters/theme/theme1.xml" Id="Reddc2190d466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a9fd841c1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2e7549cbf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7296ded21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ae5c433c74f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5d560e777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1d92ea5fe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ad0e5a05d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MOBILE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49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943 416 893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MOBILE AS</a:t>
            </a:r>
          </a:p>
        </p:txBody>
      </p:sp>
    </p:spTree>
  </p:cSld>
  <p:clrMapOvr>
    <a:masterClrMapping xmlns:a="http://schemas.openxmlformats.org/drawingml/2006/main"/>
  </p:clrMapOvr>
</p:sld>
</file>