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3d62ff670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c4ff7829846b4"/>
  </p:sldMasterIdLst>
  <p:sldIdLst>
    <p:sldId xmlns:r="http://schemas.openxmlformats.org/officeDocument/2006/relationships" id="256" r:id="R37262833a7214ffb"/>
    <p:sldId xmlns:r="http://schemas.openxmlformats.org/officeDocument/2006/relationships" id="257" r:id="R147bd7b669c94d8d"/>
    <p:sldId xmlns:r="http://schemas.openxmlformats.org/officeDocument/2006/relationships" id="258" r:id="R777a006a652e4302"/>
    <p:sldId xmlns:r="http://schemas.openxmlformats.org/officeDocument/2006/relationships" id="259" r:id="Rfb73e05b6549484c"/>
    <p:sldId xmlns:r="http://schemas.openxmlformats.org/officeDocument/2006/relationships" id="260" r:id="R5815e4a7422f425e"/>
    <p:sldId xmlns:r="http://schemas.openxmlformats.org/officeDocument/2006/relationships" id="261" r:id="R399ea47a0b384c8c"/>
    <p:sldId xmlns:r="http://schemas.openxmlformats.org/officeDocument/2006/relationships" id="262" r:id="Rb27f1dc2cf61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c4ff7829846b4" /><Relationship Type="http://schemas.openxmlformats.org/officeDocument/2006/relationships/slide" Target="/ppt/slides/slide1.xml" Id="R37262833a7214ffb" /><Relationship Type="http://schemas.openxmlformats.org/officeDocument/2006/relationships/slide" Target="/ppt/slides/slide2.xml" Id="R147bd7b669c94d8d" /><Relationship Type="http://schemas.openxmlformats.org/officeDocument/2006/relationships/slide" Target="/ppt/slides/slide3.xml" Id="R777a006a652e4302" /><Relationship Type="http://schemas.openxmlformats.org/officeDocument/2006/relationships/slide" Target="/ppt/slides/slide4.xml" Id="Rfb73e05b6549484c" /><Relationship Type="http://schemas.openxmlformats.org/officeDocument/2006/relationships/slide" Target="/ppt/slides/slide5.xml" Id="R5815e4a7422f425e" /><Relationship Type="http://schemas.openxmlformats.org/officeDocument/2006/relationships/slide" Target="/ppt/slides/slide6.xml" Id="R399ea47a0b384c8c" /><Relationship Type="http://schemas.openxmlformats.org/officeDocument/2006/relationships/slide" Target="/ppt/slides/slide7.xml" Id="Rb27f1dc2cf61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ca98c2fc840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1d72815c4885" /><Relationship Type="http://schemas.openxmlformats.org/officeDocument/2006/relationships/theme" Target="/ppt/slideMasters/theme/theme1.xml" Id="R2058c4174ee4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c1d72815c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d0eca4b4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9965855c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d343952a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872fa62e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8fcb85ea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feccb268f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0abfd2c9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MOBILE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173 624 000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399 934 000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1 042 673 000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AUTOMOBIL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49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943 416 893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MOBILE AS</a:t>
            </a:r>
          </a:p>
        </p:txBody>
      </p:sp>
    </p:spTree>
  </p:cSld>
  <p:clrMapOvr>
    <a:masterClrMapping xmlns:a="http://schemas.openxmlformats.org/drawingml/2006/main"/>
  </p:clrMapOvr>
</p:sld>
</file>