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30fbe60ee7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1f4009714a4a2d"/>
  </p:sldMasterIdLst>
  <p:sldIdLst>
    <p:sldId xmlns:r="http://schemas.openxmlformats.org/officeDocument/2006/relationships" id="256" r:id="R307c773604164470"/>
    <p:sldId xmlns:r="http://schemas.openxmlformats.org/officeDocument/2006/relationships" id="257" r:id="R73c36d25a4ea4fa6"/>
    <p:sldId xmlns:r="http://schemas.openxmlformats.org/officeDocument/2006/relationships" id="258" r:id="Re2d46cfac5fe47db"/>
    <p:sldId xmlns:r="http://schemas.openxmlformats.org/officeDocument/2006/relationships" id="259" r:id="Ra865f5d458374c36"/>
    <p:sldId xmlns:r="http://schemas.openxmlformats.org/officeDocument/2006/relationships" id="260" r:id="Rcb16e54d3f9a46b6"/>
    <p:sldId xmlns:r="http://schemas.openxmlformats.org/officeDocument/2006/relationships" id="261" r:id="R46371cc4d80d4233"/>
    <p:sldId xmlns:r="http://schemas.openxmlformats.org/officeDocument/2006/relationships" id="262" r:id="R4a443110beec41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f4009714a4a2d" /><Relationship Type="http://schemas.openxmlformats.org/officeDocument/2006/relationships/slide" Target="/ppt/slides/slide1.xml" Id="R307c773604164470" /><Relationship Type="http://schemas.openxmlformats.org/officeDocument/2006/relationships/slide" Target="/ppt/slides/slide2.xml" Id="R73c36d25a4ea4fa6" /><Relationship Type="http://schemas.openxmlformats.org/officeDocument/2006/relationships/slide" Target="/ppt/slides/slide3.xml" Id="Re2d46cfac5fe47db" /><Relationship Type="http://schemas.openxmlformats.org/officeDocument/2006/relationships/slide" Target="/ppt/slides/slide4.xml" Id="Ra865f5d458374c36" /><Relationship Type="http://schemas.openxmlformats.org/officeDocument/2006/relationships/slide" Target="/ppt/slides/slide5.xml" Id="Rcb16e54d3f9a46b6" /><Relationship Type="http://schemas.openxmlformats.org/officeDocument/2006/relationships/slide" Target="/ppt/slides/slide6.xml" Id="R46371cc4d80d4233" /><Relationship Type="http://schemas.openxmlformats.org/officeDocument/2006/relationships/slide" Target="/ppt/slides/slide7.xml" Id="R4a443110beec41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47ccce3a14b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5ca5b79de4b41" /><Relationship Type="http://schemas.openxmlformats.org/officeDocument/2006/relationships/theme" Target="/ppt/slideMasters/theme/theme1.xml" Id="R955104b8db8e40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5ca5b79de4b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3113a803741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3a9f38906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8a36bd9b541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028d21b2e46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d0dd3412d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f73f30a2743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c4b63ec8d4b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 OG FUSAPOSTEN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OG FUSAPOSTEN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 OG FUSAPOSTEN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OG FUSAPOSTEN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OG FUSAPOSTEN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OG FUSAPOSTEN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16 722 287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977 719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1 414 845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16 741 330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21 401 302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OG FUSAPOSTEN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AMBLE INVESTMENT AS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ØIE NILSEN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BLADET SUNNHORDLAND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HALLGEIR AASE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FREDRIK STABELL  –  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OG FUSAPOSTEN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Brug, Handlegården  4 etg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30 29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post@osogfusa.no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943 430 861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OG FUSAPOSTEN AS</a:t>
            </a:r>
          </a:p>
        </p:txBody>
      </p:sp>
    </p:spTree>
  </p:cSld>
  <p:clrMapOvr>
    <a:masterClrMapping xmlns:a="http://schemas.openxmlformats.org/drawingml/2006/main"/>
  </p:clrMapOvr>
</p:sld>
</file>