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3dcfd485e49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4112a87fc41c3"/>
  </p:sldMasterIdLst>
  <p:sldIdLst>
    <p:sldId xmlns:r="http://schemas.openxmlformats.org/officeDocument/2006/relationships" id="256" r:id="R9874b64e0b764fc9"/>
    <p:sldId xmlns:r="http://schemas.openxmlformats.org/officeDocument/2006/relationships" id="257" r:id="R1ddb025f88084345"/>
    <p:sldId xmlns:r="http://schemas.openxmlformats.org/officeDocument/2006/relationships" id="258" r:id="R743c104abe0d48e2"/>
    <p:sldId xmlns:r="http://schemas.openxmlformats.org/officeDocument/2006/relationships" id="259" r:id="R9d5b29047c4446de"/>
    <p:sldId xmlns:r="http://schemas.openxmlformats.org/officeDocument/2006/relationships" id="260" r:id="Rc53fb2909eb54b60"/>
    <p:sldId xmlns:r="http://schemas.openxmlformats.org/officeDocument/2006/relationships" id="261" r:id="R0207f9a508cf4bc1"/>
    <p:sldId xmlns:r="http://schemas.openxmlformats.org/officeDocument/2006/relationships" id="262" r:id="Rce7e56559864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4112a87fc41c3" /><Relationship Type="http://schemas.openxmlformats.org/officeDocument/2006/relationships/slide" Target="/ppt/slides/slide1.xml" Id="R9874b64e0b764fc9" /><Relationship Type="http://schemas.openxmlformats.org/officeDocument/2006/relationships/slide" Target="/ppt/slides/slide2.xml" Id="R1ddb025f88084345" /><Relationship Type="http://schemas.openxmlformats.org/officeDocument/2006/relationships/slide" Target="/ppt/slides/slide3.xml" Id="R743c104abe0d48e2" /><Relationship Type="http://schemas.openxmlformats.org/officeDocument/2006/relationships/slide" Target="/ppt/slides/slide4.xml" Id="R9d5b29047c4446de" /><Relationship Type="http://schemas.openxmlformats.org/officeDocument/2006/relationships/slide" Target="/ppt/slides/slide5.xml" Id="Rc53fb2909eb54b60" /><Relationship Type="http://schemas.openxmlformats.org/officeDocument/2006/relationships/slide" Target="/ppt/slides/slide6.xml" Id="R0207f9a508cf4bc1" /><Relationship Type="http://schemas.openxmlformats.org/officeDocument/2006/relationships/slide" Target="/ppt/slides/slide7.xml" Id="Rce7e56559864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11be9b6474e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df1fdd6c04602" /><Relationship Type="http://schemas.openxmlformats.org/officeDocument/2006/relationships/theme" Target="/ppt/slideMasters/theme/theme1.xml" Id="R4b46d35ea96e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df1fdd6c046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b84b97922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0fb56aed1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a3159190d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db7d6b0904b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b26418b9d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da3c9bf704c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d64ecd70b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MORTENSEN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MORTENSEN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SMAADAL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28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943 436 169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