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04d89c59824a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39c494c0e43d9"/>
  </p:sldMasterIdLst>
  <p:sldIdLst>
    <p:sldId xmlns:r="http://schemas.openxmlformats.org/officeDocument/2006/relationships" id="256" r:id="Recbfa4c272d74907"/>
    <p:sldId xmlns:r="http://schemas.openxmlformats.org/officeDocument/2006/relationships" id="257" r:id="R9060b356b70e4e87"/>
    <p:sldId xmlns:r="http://schemas.openxmlformats.org/officeDocument/2006/relationships" id="258" r:id="Ra63a3a12c6704db0"/>
    <p:sldId xmlns:r="http://schemas.openxmlformats.org/officeDocument/2006/relationships" id="259" r:id="Re75660eea9144266"/>
    <p:sldId xmlns:r="http://schemas.openxmlformats.org/officeDocument/2006/relationships" id="260" r:id="R72c117c174e4422a"/>
    <p:sldId xmlns:r="http://schemas.openxmlformats.org/officeDocument/2006/relationships" id="261" r:id="Rbd901ffb33ac4c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39c494c0e43d9" /><Relationship Type="http://schemas.openxmlformats.org/officeDocument/2006/relationships/slide" Target="/ppt/slides/slide1.xml" Id="Recbfa4c272d74907" /><Relationship Type="http://schemas.openxmlformats.org/officeDocument/2006/relationships/slide" Target="/ppt/slides/slide2.xml" Id="R9060b356b70e4e87" /><Relationship Type="http://schemas.openxmlformats.org/officeDocument/2006/relationships/slide" Target="/ppt/slides/slide3.xml" Id="Ra63a3a12c6704db0" /><Relationship Type="http://schemas.openxmlformats.org/officeDocument/2006/relationships/slide" Target="/ppt/slides/slide4.xml" Id="Re75660eea9144266" /><Relationship Type="http://schemas.openxmlformats.org/officeDocument/2006/relationships/slide" Target="/ppt/slides/slide5.xml" Id="R72c117c174e4422a" /><Relationship Type="http://schemas.openxmlformats.org/officeDocument/2006/relationships/slide" Target="/ppt/slides/slide6.xml" Id="Rbd901ffb33ac4c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da47904c6c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dfe596faf40ab" /><Relationship Type="http://schemas.openxmlformats.org/officeDocument/2006/relationships/theme" Target="/ppt/slideMasters/theme/theme1.xml" Id="Rb2d8bc04584248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ddfe596faf40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3d59f653a48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00c7e2cef49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214bb64ff41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a87b20143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8240a183d43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4e324372f4f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BRAGERNES TORG 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8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 EIENDOMSPARTNER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AVA Eiendom AS, Hagaløkkveien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www.ava.no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943 467 749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BRAGERNES TORG 8 AS</a:t>
            </a:r>
          </a:p>
        </p:txBody>
      </p:sp>
    </p:spTree>
  </p:cSld>
  <p:clrMapOvr>
    <a:masterClrMapping xmlns:a="http://schemas.openxmlformats.org/drawingml/2006/main"/>
  </p:clrMapOvr>
</p:sld>
</file>