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d70971d8e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308767d6748b3"/>
  </p:sldMasterIdLst>
  <p:sldIdLst>
    <p:sldId xmlns:r="http://schemas.openxmlformats.org/officeDocument/2006/relationships" id="256" r:id="Rdc9c642aafd1488b"/>
    <p:sldId xmlns:r="http://schemas.openxmlformats.org/officeDocument/2006/relationships" id="257" r:id="Rb74bd14449694064"/>
    <p:sldId xmlns:r="http://schemas.openxmlformats.org/officeDocument/2006/relationships" id="258" r:id="R5762f94e358f43c6"/>
    <p:sldId xmlns:r="http://schemas.openxmlformats.org/officeDocument/2006/relationships" id="259" r:id="R8a2f8303f8b540c1"/>
    <p:sldId xmlns:r="http://schemas.openxmlformats.org/officeDocument/2006/relationships" id="260" r:id="Re7c46f82b42f4855"/>
    <p:sldId xmlns:r="http://schemas.openxmlformats.org/officeDocument/2006/relationships" id="261" r:id="Rd74edb6367bc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308767d6748b3" /><Relationship Type="http://schemas.openxmlformats.org/officeDocument/2006/relationships/slide" Target="/ppt/slides/slide1.xml" Id="Rdc9c642aafd1488b" /><Relationship Type="http://schemas.openxmlformats.org/officeDocument/2006/relationships/slide" Target="/ppt/slides/slide2.xml" Id="Rb74bd14449694064" /><Relationship Type="http://schemas.openxmlformats.org/officeDocument/2006/relationships/slide" Target="/ppt/slides/slide3.xml" Id="R5762f94e358f43c6" /><Relationship Type="http://schemas.openxmlformats.org/officeDocument/2006/relationships/slide" Target="/ppt/slides/slide4.xml" Id="R8a2f8303f8b540c1" /><Relationship Type="http://schemas.openxmlformats.org/officeDocument/2006/relationships/slide" Target="/ppt/slides/slide5.xml" Id="Re7c46f82b42f4855" /><Relationship Type="http://schemas.openxmlformats.org/officeDocument/2006/relationships/slide" Target="/ppt/slides/slide6.xml" Id="Rd74edb6367bc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8cb0d9e89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f35122ca4dc1" /><Relationship Type="http://schemas.openxmlformats.org/officeDocument/2006/relationships/theme" Target="/ppt/slideMasters/theme/theme1.xml" Id="Rf6dc0dede76c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3df35122ca4d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bbecca19b41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d245dce5f48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fab8d760f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795271f074d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01bd9b2f5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5564e3b364f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FELLESFORLAGET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50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943 494 975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