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2a68c734f64d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b9e50d9ccd4b08"/>
  </p:sldMasterIdLst>
  <p:sldIdLst>
    <p:sldId xmlns:r="http://schemas.openxmlformats.org/officeDocument/2006/relationships" id="256" r:id="R06ce41b5322b4bb1"/>
    <p:sldId xmlns:r="http://schemas.openxmlformats.org/officeDocument/2006/relationships" id="257" r:id="R2f9676936bb74f23"/>
    <p:sldId xmlns:r="http://schemas.openxmlformats.org/officeDocument/2006/relationships" id="258" r:id="Recc34026da80448f"/>
    <p:sldId xmlns:r="http://schemas.openxmlformats.org/officeDocument/2006/relationships" id="259" r:id="Rcb3b6604af56477f"/>
    <p:sldId xmlns:r="http://schemas.openxmlformats.org/officeDocument/2006/relationships" id="260" r:id="R3d262cb600974f33"/>
    <p:sldId xmlns:r="http://schemas.openxmlformats.org/officeDocument/2006/relationships" id="261" r:id="Rd55095b0495a49a4"/>
    <p:sldId xmlns:r="http://schemas.openxmlformats.org/officeDocument/2006/relationships" id="262" r:id="Rb25dd0d485f047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9e50d9ccd4b08" /><Relationship Type="http://schemas.openxmlformats.org/officeDocument/2006/relationships/slide" Target="/ppt/slides/slide1.xml" Id="R06ce41b5322b4bb1" /><Relationship Type="http://schemas.openxmlformats.org/officeDocument/2006/relationships/slide" Target="/ppt/slides/slide2.xml" Id="R2f9676936bb74f23" /><Relationship Type="http://schemas.openxmlformats.org/officeDocument/2006/relationships/slide" Target="/ppt/slides/slide3.xml" Id="Recc34026da80448f" /><Relationship Type="http://schemas.openxmlformats.org/officeDocument/2006/relationships/slide" Target="/ppt/slides/slide4.xml" Id="Rcb3b6604af56477f" /><Relationship Type="http://schemas.openxmlformats.org/officeDocument/2006/relationships/slide" Target="/ppt/slides/slide5.xml" Id="R3d262cb600974f33" /><Relationship Type="http://schemas.openxmlformats.org/officeDocument/2006/relationships/slide" Target="/ppt/slides/slide6.xml" Id="Rd55095b0495a49a4" /><Relationship Type="http://schemas.openxmlformats.org/officeDocument/2006/relationships/slide" Target="/ppt/slides/slide7.xml" Id="Rb25dd0d485f047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d979364bc42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fe56a14cb4d70" /><Relationship Type="http://schemas.openxmlformats.org/officeDocument/2006/relationships/theme" Target="/ppt/slideMasters/theme/theme1.xml" Id="R255d54432d54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fe56a14cb4d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22ccc3dc74b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1e81c866b46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aa9abf8934b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f2af83b14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fea2f1466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0483235f848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72a051994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FELLESFORLAGET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FELLESFORLAGET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60 232 689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61 780 327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VENNERØD CHRISTIAN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FRYJORDET JORUNN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50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943 494 975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