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54545a078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72b3e49374390"/>
  </p:sldMasterIdLst>
  <p:sldIdLst>
    <p:sldId xmlns:r="http://schemas.openxmlformats.org/officeDocument/2006/relationships" id="256" r:id="Rca53543c363c4791"/>
    <p:sldId xmlns:r="http://schemas.openxmlformats.org/officeDocument/2006/relationships" id="257" r:id="R8646a634a5264f12"/>
    <p:sldId xmlns:r="http://schemas.openxmlformats.org/officeDocument/2006/relationships" id="258" r:id="Rfee3de8c87b34444"/>
    <p:sldId xmlns:r="http://schemas.openxmlformats.org/officeDocument/2006/relationships" id="259" r:id="Rce8e158aed6c48f9"/>
    <p:sldId xmlns:r="http://schemas.openxmlformats.org/officeDocument/2006/relationships" id="260" r:id="R6b358d8546674b02"/>
    <p:sldId xmlns:r="http://schemas.openxmlformats.org/officeDocument/2006/relationships" id="261" r:id="R28d0823d05124c33"/>
    <p:sldId xmlns:r="http://schemas.openxmlformats.org/officeDocument/2006/relationships" id="262" r:id="R26d1effde48e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72b3e49374390" /><Relationship Type="http://schemas.openxmlformats.org/officeDocument/2006/relationships/slide" Target="/ppt/slides/slide1.xml" Id="Rca53543c363c4791" /><Relationship Type="http://schemas.openxmlformats.org/officeDocument/2006/relationships/slide" Target="/ppt/slides/slide2.xml" Id="R8646a634a5264f12" /><Relationship Type="http://schemas.openxmlformats.org/officeDocument/2006/relationships/slide" Target="/ppt/slides/slide3.xml" Id="Rfee3de8c87b34444" /><Relationship Type="http://schemas.openxmlformats.org/officeDocument/2006/relationships/slide" Target="/ppt/slides/slide4.xml" Id="Rce8e158aed6c48f9" /><Relationship Type="http://schemas.openxmlformats.org/officeDocument/2006/relationships/slide" Target="/ppt/slides/slide5.xml" Id="R6b358d8546674b02" /><Relationship Type="http://schemas.openxmlformats.org/officeDocument/2006/relationships/slide" Target="/ppt/slides/slide6.xml" Id="R28d0823d05124c33" /><Relationship Type="http://schemas.openxmlformats.org/officeDocument/2006/relationships/slide" Target="/ppt/slides/slide7.xml" Id="R26d1effde48e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71f1626f7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f60bb40c94494" /><Relationship Type="http://schemas.openxmlformats.org/officeDocument/2006/relationships/theme" Target="/ppt/slideMasters/theme/theme1.xml" Id="R94f6ca4b2dfd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f60bb40c9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fbddae0fc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79bc8d003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8ad1f776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1df424183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ab8e8b7ce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b00534a2b44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9af53a8f8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 NORD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1 096 466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8 885 314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38 467 451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52 975 927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 NORD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v/Ingvald Anfinnsen, Jærveien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943 501 440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AS</a:t>
            </a:r>
          </a:p>
        </p:txBody>
      </p:sp>
    </p:spTree>
  </p:cSld>
  <p:clrMapOvr>
    <a:masterClrMapping xmlns:a="http://schemas.openxmlformats.org/drawingml/2006/main"/>
  </p:clrMapOvr>
</p:sld>
</file>