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0f274410fd46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c613cd4da54b6c"/>
  </p:sldMasterIdLst>
  <p:sldIdLst>
    <p:sldId xmlns:r="http://schemas.openxmlformats.org/officeDocument/2006/relationships" id="256" r:id="R46c20e631a434bab"/>
    <p:sldId xmlns:r="http://schemas.openxmlformats.org/officeDocument/2006/relationships" id="257" r:id="Ra673ba2193624b0e"/>
    <p:sldId xmlns:r="http://schemas.openxmlformats.org/officeDocument/2006/relationships" id="258" r:id="Re581476b489d483a"/>
    <p:sldId xmlns:r="http://schemas.openxmlformats.org/officeDocument/2006/relationships" id="259" r:id="R85401b4ddf0d43fc"/>
    <p:sldId xmlns:r="http://schemas.openxmlformats.org/officeDocument/2006/relationships" id="260" r:id="R4d132ff127a3497f"/>
    <p:sldId xmlns:r="http://schemas.openxmlformats.org/officeDocument/2006/relationships" id="261" r:id="R354810f2e0514d10"/>
    <p:sldId xmlns:r="http://schemas.openxmlformats.org/officeDocument/2006/relationships" id="262" r:id="R3f50dc0d0d5147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c613cd4da54b6c" /><Relationship Type="http://schemas.openxmlformats.org/officeDocument/2006/relationships/slide" Target="/ppt/slides/slide1.xml" Id="R46c20e631a434bab" /><Relationship Type="http://schemas.openxmlformats.org/officeDocument/2006/relationships/slide" Target="/ppt/slides/slide2.xml" Id="Ra673ba2193624b0e" /><Relationship Type="http://schemas.openxmlformats.org/officeDocument/2006/relationships/slide" Target="/ppt/slides/slide3.xml" Id="Re581476b489d483a" /><Relationship Type="http://schemas.openxmlformats.org/officeDocument/2006/relationships/slide" Target="/ppt/slides/slide4.xml" Id="R85401b4ddf0d43fc" /><Relationship Type="http://schemas.openxmlformats.org/officeDocument/2006/relationships/slide" Target="/ppt/slides/slide5.xml" Id="R4d132ff127a3497f" /><Relationship Type="http://schemas.openxmlformats.org/officeDocument/2006/relationships/slide" Target="/ppt/slides/slide6.xml" Id="R354810f2e0514d10" /><Relationship Type="http://schemas.openxmlformats.org/officeDocument/2006/relationships/slide" Target="/ppt/slides/slide7.xml" Id="R3f50dc0d0d5147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7464b8e8347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a55fb0ba64e50" /><Relationship Type="http://schemas.openxmlformats.org/officeDocument/2006/relationships/theme" Target="/ppt/slideMasters/theme/theme1.xml" Id="R244bd6cbab8f4f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ca55fb0ba64e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2a10d4dba4c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08e2b939149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6b6b76dc842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7f961505b4b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02c2e2b0a4c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a0949791c40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1d992ad654c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ERCO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ERCO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2 302 297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−2 037 279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11 927 697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55 056 961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133 569 216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ERVIG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ERAN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MEK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Travbanevegen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943 556 482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ERCO INVEST AS</a:t>
            </a:r>
          </a:p>
        </p:txBody>
      </p:sp>
    </p:spTree>
  </p:cSld>
  <p:clrMapOvr>
    <a:masterClrMapping xmlns:a="http://schemas.openxmlformats.org/drawingml/2006/main"/>
  </p:clrMapOvr>
</p:sld>
</file>