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0fc4f79b0f43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305ba7a8894ce1"/>
  </p:sldMasterIdLst>
  <p:sldIdLst>
    <p:sldId xmlns:r="http://schemas.openxmlformats.org/officeDocument/2006/relationships" id="256" r:id="R85084d13810d415f"/>
    <p:sldId xmlns:r="http://schemas.openxmlformats.org/officeDocument/2006/relationships" id="257" r:id="R3c5cc8d4c1ae42ee"/>
    <p:sldId xmlns:r="http://schemas.openxmlformats.org/officeDocument/2006/relationships" id="258" r:id="Rdada5353889c41e2"/>
    <p:sldId xmlns:r="http://schemas.openxmlformats.org/officeDocument/2006/relationships" id="259" r:id="R4f3273f82244475b"/>
    <p:sldId xmlns:r="http://schemas.openxmlformats.org/officeDocument/2006/relationships" id="260" r:id="R17a835f57c44485c"/>
    <p:sldId xmlns:r="http://schemas.openxmlformats.org/officeDocument/2006/relationships" id="261" r:id="Rd9ef822d92d847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305ba7a8894ce1" /><Relationship Type="http://schemas.openxmlformats.org/officeDocument/2006/relationships/slide" Target="/ppt/slides/slide1.xml" Id="R85084d13810d415f" /><Relationship Type="http://schemas.openxmlformats.org/officeDocument/2006/relationships/slide" Target="/ppt/slides/slide2.xml" Id="R3c5cc8d4c1ae42ee" /><Relationship Type="http://schemas.openxmlformats.org/officeDocument/2006/relationships/slide" Target="/ppt/slides/slide3.xml" Id="Rdada5353889c41e2" /><Relationship Type="http://schemas.openxmlformats.org/officeDocument/2006/relationships/slide" Target="/ppt/slides/slide4.xml" Id="R4f3273f82244475b" /><Relationship Type="http://schemas.openxmlformats.org/officeDocument/2006/relationships/slide" Target="/ppt/slides/slide5.xml" Id="R17a835f57c44485c" /><Relationship Type="http://schemas.openxmlformats.org/officeDocument/2006/relationships/slide" Target="/ppt/slides/slide6.xml" Id="Rd9ef822d92d847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c29e251d9148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74320d27024630" /><Relationship Type="http://schemas.openxmlformats.org/officeDocument/2006/relationships/theme" Target="/ppt/slideMasters/theme/theme1.xml" Id="Racdb64b2602049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74320d270246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a23e2008cb41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003a079d0e4f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69f861eeb4a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c7a4f286ce4c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1b9242fffa41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96621942141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ENGELSBORG MEDIA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Langvikveien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3145 Tjøme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33 60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post@engelsborg.com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943 676 607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ENGELSBORG MEDIA AS</a:t>
            </a:r>
          </a:p>
        </p:txBody>
      </p:sp>
    </p:spTree>
  </p:cSld>
  <p:clrMapOvr>
    <a:masterClrMapping xmlns:a="http://schemas.openxmlformats.org/drawingml/2006/main"/>
  </p:clrMapOvr>
</p:sld>
</file>