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e1d513c3b214cd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305e60dcc4e47d7"/>
  </p:sldMasterIdLst>
  <p:sldIdLst>
    <p:sldId xmlns:r="http://schemas.openxmlformats.org/officeDocument/2006/relationships" id="256" r:id="Radc15cbe07394e2c"/>
    <p:sldId xmlns:r="http://schemas.openxmlformats.org/officeDocument/2006/relationships" id="257" r:id="Rbd1a6794c7b646b6"/>
    <p:sldId xmlns:r="http://schemas.openxmlformats.org/officeDocument/2006/relationships" id="258" r:id="R8108e9ae5f1147c0"/>
    <p:sldId xmlns:r="http://schemas.openxmlformats.org/officeDocument/2006/relationships" id="259" r:id="R4879b64351544734"/>
    <p:sldId xmlns:r="http://schemas.openxmlformats.org/officeDocument/2006/relationships" id="260" r:id="R147d26b8813f4670"/>
    <p:sldId xmlns:r="http://schemas.openxmlformats.org/officeDocument/2006/relationships" id="261" r:id="R253c05821d2845a1"/>
    <p:sldId xmlns:r="http://schemas.openxmlformats.org/officeDocument/2006/relationships" id="262" r:id="R3d47110c64ea42f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05e60dcc4e47d7" /><Relationship Type="http://schemas.openxmlformats.org/officeDocument/2006/relationships/slide" Target="/ppt/slides/slide1.xml" Id="Radc15cbe07394e2c" /><Relationship Type="http://schemas.openxmlformats.org/officeDocument/2006/relationships/slide" Target="/ppt/slides/slide2.xml" Id="Rbd1a6794c7b646b6" /><Relationship Type="http://schemas.openxmlformats.org/officeDocument/2006/relationships/slide" Target="/ppt/slides/slide3.xml" Id="R8108e9ae5f1147c0" /><Relationship Type="http://schemas.openxmlformats.org/officeDocument/2006/relationships/slide" Target="/ppt/slides/slide4.xml" Id="R4879b64351544734" /><Relationship Type="http://schemas.openxmlformats.org/officeDocument/2006/relationships/slide" Target="/ppt/slides/slide5.xml" Id="R147d26b8813f4670" /><Relationship Type="http://schemas.openxmlformats.org/officeDocument/2006/relationships/slide" Target="/ppt/slides/slide6.xml" Id="R253c05821d2845a1" /><Relationship Type="http://schemas.openxmlformats.org/officeDocument/2006/relationships/slide" Target="/ppt/slides/slide7.xml" Id="R3d47110c64ea42f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cf0c971e764a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9519bea5244154" /><Relationship Type="http://schemas.openxmlformats.org/officeDocument/2006/relationships/theme" Target="/ppt/slideMasters/theme/theme1.xml" Id="Rbb781be4a5ce464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89519bea524415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c57bfdeba349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fb589f36d149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1ca9d1cd22420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767b3bbd024a2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d81d47a0964d2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b4418db6394e6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84f000eb3c415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ENGELSBORG MEDIA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ENGELSBORG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ENGELSBORG MEDIA AS ble etablert [år] og holder til i Tjøme.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ENGELSBORG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ENGELSBORG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ENGELSBORG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327 221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33 756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50 104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1 262 540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1 295 781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ENGELSBORG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 ENGELSBORG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ENGELSBORG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Langvikveien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3145 Tjøme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33 60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post@engelsborg.com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943 676 607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ENGELSBORG MEDIA AS</a:t>
            </a:r>
          </a:p>
        </p:txBody>
      </p:sp>
    </p:spTree>
  </p:cSld>
  <p:clrMapOvr>
    <a:masterClrMapping xmlns:a="http://schemas.openxmlformats.org/drawingml/2006/main"/>
  </p:clrMapOvr>
</p:sld>
</file>