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4aec40a0a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d697cc8b44f39"/>
  </p:sldMasterIdLst>
  <p:sldIdLst>
    <p:sldId xmlns:r="http://schemas.openxmlformats.org/officeDocument/2006/relationships" id="256" r:id="R79e2b0e2aeec4ffd"/>
    <p:sldId xmlns:r="http://schemas.openxmlformats.org/officeDocument/2006/relationships" id="257" r:id="Rc31c0bba21d44192"/>
    <p:sldId xmlns:r="http://schemas.openxmlformats.org/officeDocument/2006/relationships" id="258" r:id="R3121ec889f454238"/>
    <p:sldId xmlns:r="http://schemas.openxmlformats.org/officeDocument/2006/relationships" id="259" r:id="Rcd0d0069a5e84090"/>
    <p:sldId xmlns:r="http://schemas.openxmlformats.org/officeDocument/2006/relationships" id="260" r:id="R2063e5ecc331416e"/>
    <p:sldId xmlns:r="http://schemas.openxmlformats.org/officeDocument/2006/relationships" id="261" r:id="R704f3566d4224970"/>
    <p:sldId xmlns:r="http://schemas.openxmlformats.org/officeDocument/2006/relationships" id="262" r:id="R4a2a290cb555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d697cc8b44f39" /><Relationship Type="http://schemas.openxmlformats.org/officeDocument/2006/relationships/slide" Target="/ppt/slides/slide1.xml" Id="R79e2b0e2aeec4ffd" /><Relationship Type="http://schemas.openxmlformats.org/officeDocument/2006/relationships/slide" Target="/ppt/slides/slide2.xml" Id="Rc31c0bba21d44192" /><Relationship Type="http://schemas.openxmlformats.org/officeDocument/2006/relationships/slide" Target="/ppt/slides/slide3.xml" Id="R3121ec889f454238" /><Relationship Type="http://schemas.openxmlformats.org/officeDocument/2006/relationships/slide" Target="/ppt/slides/slide4.xml" Id="Rcd0d0069a5e84090" /><Relationship Type="http://schemas.openxmlformats.org/officeDocument/2006/relationships/slide" Target="/ppt/slides/slide5.xml" Id="R2063e5ecc331416e" /><Relationship Type="http://schemas.openxmlformats.org/officeDocument/2006/relationships/slide" Target="/ppt/slides/slide6.xml" Id="R704f3566d4224970" /><Relationship Type="http://schemas.openxmlformats.org/officeDocument/2006/relationships/slide" Target="/ppt/slides/slide7.xml" Id="R4a2a290cb555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d08968013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7d45d30c4026" /><Relationship Type="http://schemas.openxmlformats.org/officeDocument/2006/relationships/theme" Target="/ppt/slideMasters/theme/theme1.xml" Id="R94c9c1ecad2f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97d45d30c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82686022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492c55cd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d0f9cd35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5752a184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c05e8a38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148ddbf25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3aea8ce4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