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8d00feec82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ab3a824dab4c91"/>
  </p:sldMasterIdLst>
  <p:sldIdLst>
    <p:sldId xmlns:r="http://schemas.openxmlformats.org/officeDocument/2006/relationships" id="256" r:id="R8831fa58022648d6"/>
    <p:sldId xmlns:r="http://schemas.openxmlformats.org/officeDocument/2006/relationships" id="257" r:id="R9e3318bb021f4844"/>
    <p:sldId xmlns:r="http://schemas.openxmlformats.org/officeDocument/2006/relationships" id="258" r:id="R1ad3248df66847bb"/>
    <p:sldId xmlns:r="http://schemas.openxmlformats.org/officeDocument/2006/relationships" id="259" r:id="R0992ba5b6d6c48d9"/>
    <p:sldId xmlns:r="http://schemas.openxmlformats.org/officeDocument/2006/relationships" id="260" r:id="R11cf197d17c3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b3a824dab4c91" /><Relationship Type="http://schemas.openxmlformats.org/officeDocument/2006/relationships/slide" Target="/ppt/slides/slide1.xml" Id="R8831fa58022648d6" /><Relationship Type="http://schemas.openxmlformats.org/officeDocument/2006/relationships/slide" Target="/ppt/slides/slide2.xml" Id="R9e3318bb021f4844" /><Relationship Type="http://schemas.openxmlformats.org/officeDocument/2006/relationships/slide" Target="/ppt/slides/slide3.xml" Id="R1ad3248df66847bb" /><Relationship Type="http://schemas.openxmlformats.org/officeDocument/2006/relationships/slide" Target="/ppt/slides/slide4.xml" Id="R0992ba5b6d6c48d9" /><Relationship Type="http://schemas.openxmlformats.org/officeDocument/2006/relationships/slide" Target="/ppt/slides/slide5.xml" Id="R11cf197d17c3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a517a4df7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d867634864b52" /><Relationship Type="http://schemas.openxmlformats.org/officeDocument/2006/relationships/theme" Target="/ppt/slideMasters/theme/theme1.xml" Id="R52747a1f3ed844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d86763486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bf1e5e312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5c99ac92e43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03d00abb3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9fc0776d4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5a5dd9c8e4b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HANDIKAPFORBUND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HANDIKAPFORBUND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HANDIKAPFORBUND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HANDIKAPFORBUND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HANDIKAPFORBUND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HANDIKAPFORBUND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10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nhf.oslo@nhf.no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www.nhf.no/oslo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943 756 813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HANDIKAPFORBUND OSLO</a:t>
            </a:r>
          </a:p>
        </p:txBody>
      </p:sp>
    </p:spTree>
  </p:cSld>
  <p:clrMapOvr>
    <a:masterClrMapping xmlns:a="http://schemas.openxmlformats.org/drawingml/2006/main"/>
  </p:clrMapOvr>
</p:sld>
</file>