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3b93650fe41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fd3aeeea249db"/>
  </p:sldMasterIdLst>
  <p:sldIdLst>
    <p:sldId xmlns:r="http://schemas.openxmlformats.org/officeDocument/2006/relationships" id="256" r:id="R296acde5e4e14378"/>
    <p:sldId xmlns:r="http://schemas.openxmlformats.org/officeDocument/2006/relationships" id="257" r:id="R9548a8d91f314a20"/>
    <p:sldId xmlns:r="http://schemas.openxmlformats.org/officeDocument/2006/relationships" id="258" r:id="Ra8d4d07f48844064"/>
    <p:sldId xmlns:r="http://schemas.openxmlformats.org/officeDocument/2006/relationships" id="259" r:id="R1b67c9312c0c453d"/>
    <p:sldId xmlns:r="http://schemas.openxmlformats.org/officeDocument/2006/relationships" id="260" r:id="Re612f615fff54102"/>
    <p:sldId xmlns:r="http://schemas.openxmlformats.org/officeDocument/2006/relationships" id="261" r:id="Rdfa8ab37632a4a17"/>
    <p:sldId xmlns:r="http://schemas.openxmlformats.org/officeDocument/2006/relationships" id="262" r:id="Rab7c814c1c0049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fd3aeeea249db" /><Relationship Type="http://schemas.openxmlformats.org/officeDocument/2006/relationships/slide" Target="/ppt/slides/slide1.xml" Id="R296acde5e4e14378" /><Relationship Type="http://schemas.openxmlformats.org/officeDocument/2006/relationships/slide" Target="/ppt/slides/slide2.xml" Id="R9548a8d91f314a20" /><Relationship Type="http://schemas.openxmlformats.org/officeDocument/2006/relationships/slide" Target="/ppt/slides/slide3.xml" Id="Ra8d4d07f48844064" /><Relationship Type="http://schemas.openxmlformats.org/officeDocument/2006/relationships/slide" Target="/ppt/slides/slide4.xml" Id="R1b67c9312c0c453d" /><Relationship Type="http://schemas.openxmlformats.org/officeDocument/2006/relationships/slide" Target="/ppt/slides/slide5.xml" Id="Re612f615fff54102" /><Relationship Type="http://schemas.openxmlformats.org/officeDocument/2006/relationships/slide" Target="/ppt/slides/slide6.xml" Id="Rdfa8ab37632a4a17" /><Relationship Type="http://schemas.openxmlformats.org/officeDocument/2006/relationships/slide" Target="/ppt/slides/slide7.xml" Id="Rab7c814c1c0049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7c688c9f0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270fb69d941d5" /><Relationship Type="http://schemas.openxmlformats.org/officeDocument/2006/relationships/theme" Target="/ppt/slideMasters/theme/theme1.xml" Id="R134d2d40f679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7270fb69d941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1aab949b1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fd028665e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59cb56d104c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f69baa573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c6bce3f204f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c2c09ed2946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1eeaf79a942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SØRUMSAND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SØRUMSAND SENTER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8 704 178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4 212 580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2 134 399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6 612 184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43 368 332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ATTIVO BOLIG SØRUMSAND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post@attivo.no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www.attivo.no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943 826 331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SØRUMSAND SENTER AS</a:t>
            </a:r>
          </a:p>
        </p:txBody>
      </p:sp>
    </p:spTree>
  </p:cSld>
  <p:clrMapOvr>
    <a:masterClrMapping xmlns:a="http://schemas.openxmlformats.org/drawingml/2006/main"/>
  </p:clrMapOvr>
</p:sld>
</file>