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8380b33a1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8bebdd5c7425a"/>
  </p:sldMasterIdLst>
  <p:sldIdLst>
    <p:sldId xmlns:r="http://schemas.openxmlformats.org/officeDocument/2006/relationships" id="256" r:id="R9daf9eb36fca4d8c"/>
    <p:sldId xmlns:r="http://schemas.openxmlformats.org/officeDocument/2006/relationships" id="257" r:id="R1c631e7067b24666"/>
    <p:sldId xmlns:r="http://schemas.openxmlformats.org/officeDocument/2006/relationships" id="258" r:id="R5e27970b575243ec"/>
    <p:sldId xmlns:r="http://schemas.openxmlformats.org/officeDocument/2006/relationships" id="259" r:id="R39dac974f3f045dc"/>
    <p:sldId xmlns:r="http://schemas.openxmlformats.org/officeDocument/2006/relationships" id="260" r:id="R01121ed15db24651"/>
    <p:sldId xmlns:r="http://schemas.openxmlformats.org/officeDocument/2006/relationships" id="261" r:id="Ra45fa8fc2eb4483c"/>
    <p:sldId xmlns:r="http://schemas.openxmlformats.org/officeDocument/2006/relationships" id="262" r:id="R220f523da59e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8bebdd5c7425a" /><Relationship Type="http://schemas.openxmlformats.org/officeDocument/2006/relationships/slide" Target="/ppt/slides/slide1.xml" Id="R9daf9eb36fca4d8c" /><Relationship Type="http://schemas.openxmlformats.org/officeDocument/2006/relationships/slide" Target="/ppt/slides/slide2.xml" Id="R1c631e7067b24666" /><Relationship Type="http://schemas.openxmlformats.org/officeDocument/2006/relationships/slide" Target="/ppt/slides/slide3.xml" Id="R5e27970b575243ec" /><Relationship Type="http://schemas.openxmlformats.org/officeDocument/2006/relationships/slide" Target="/ppt/slides/slide4.xml" Id="R39dac974f3f045dc" /><Relationship Type="http://schemas.openxmlformats.org/officeDocument/2006/relationships/slide" Target="/ppt/slides/slide5.xml" Id="R01121ed15db24651" /><Relationship Type="http://schemas.openxmlformats.org/officeDocument/2006/relationships/slide" Target="/ppt/slides/slide6.xml" Id="Ra45fa8fc2eb4483c" /><Relationship Type="http://schemas.openxmlformats.org/officeDocument/2006/relationships/slide" Target="/ppt/slides/slide7.xml" Id="R220f523da59e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38353015c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5d3a7c999469d" /><Relationship Type="http://schemas.openxmlformats.org/officeDocument/2006/relationships/theme" Target="/ppt/slideMasters/theme/theme1.xml" Id="R1415383546e9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5d3a7c999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c35edb096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2da5ad45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ac10b672b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9e1f6258c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88f24d4b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1740d6263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fadf3456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FINANS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154 791 494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11 262 314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47 869 545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R.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trond.henderson@frac.no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www.hendersons.no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944 019 146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