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f12dd6c9c41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34f9f93d64932"/>
  </p:sldMasterIdLst>
  <p:sldIdLst>
    <p:sldId xmlns:r="http://schemas.openxmlformats.org/officeDocument/2006/relationships" id="256" r:id="R193e63b544b8419b"/>
    <p:sldId xmlns:r="http://schemas.openxmlformats.org/officeDocument/2006/relationships" id="257" r:id="Rd85427c40a7440f8"/>
    <p:sldId xmlns:r="http://schemas.openxmlformats.org/officeDocument/2006/relationships" id="258" r:id="Rc56fb32e205a4471"/>
    <p:sldId xmlns:r="http://schemas.openxmlformats.org/officeDocument/2006/relationships" id="259" r:id="Rd7e1c9dd988c4ae4"/>
    <p:sldId xmlns:r="http://schemas.openxmlformats.org/officeDocument/2006/relationships" id="260" r:id="R06b5c2b024314351"/>
    <p:sldId xmlns:r="http://schemas.openxmlformats.org/officeDocument/2006/relationships" id="261" r:id="Rfc5901d7184d4ef3"/>
    <p:sldId xmlns:r="http://schemas.openxmlformats.org/officeDocument/2006/relationships" id="262" r:id="Rbff207d2e00d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34f9f93d64932" /><Relationship Type="http://schemas.openxmlformats.org/officeDocument/2006/relationships/slide" Target="/ppt/slides/slide1.xml" Id="R193e63b544b8419b" /><Relationship Type="http://schemas.openxmlformats.org/officeDocument/2006/relationships/slide" Target="/ppt/slides/slide2.xml" Id="Rd85427c40a7440f8" /><Relationship Type="http://schemas.openxmlformats.org/officeDocument/2006/relationships/slide" Target="/ppt/slides/slide3.xml" Id="Rc56fb32e205a4471" /><Relationship Type="http://schemas.openxmlformats.org/officeDocument/2006/relationships/slide" Target="/ppt/slides/slide4.xml" Id="Rd7e1c9dd988c4ae4" /><Relationship Type="http://schemas.openxmlformats.org/officeDocument/2006/relationships/slide" Target="/ppt/slides/slide5.xml" Id="R06b5c2b024314351" /><Relationship Type="http://schemas.openxmlformats.org/officeDocument/2006/relationships/slide" Target="/ppt/slides/slide6.xml" Id="Rfc5901d7184d4ef3" /><Relationship Type="http://schemas.openxmlformats.org/officeDocument/2006/relationships/slide" Target="/ppt/slides/slide7.xml" Id="Rbff207d2e00d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35e7f38b3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d2769466d4f69" /><Relationship Type="http://schemas.openxmlformats.org/officeDocument/2006/relationships/theme" Target="/ppt/slideMasters/theme/theme1.xml" Id="R1c9d8f0051fa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d2769466d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40e3db9c0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64b4e4b68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812125551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1205d0f2742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ec59d2e7b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7847edd3943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89bf134b4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CONSOLVO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CONSOLVO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849 775 105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75 183 448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60 087 338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88 372 208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379 145 002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07 34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944 024 875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CONSOLVO AS</a:t>
            </a:r>
          </a:p>
        </p:txBody>
      </p:sp>
    </p:spTree>
  </p:cSld>
  <p:clrMapOvr>
    <a:masterClrMapping xmlns:a="http://schemas.openxmlformats.org/drawingml/2006/main"/>
  </p:clrMapOvr>
</p:sld>
</file>