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d60e77e93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49f44cd9fd4066"/>
  </p:sldMasterIdLst>
  <p:sldIdLst>
    <p:sldId xmlns:r="http://schemas.openxmlformats.org/officeDocument/2006/relationships" id="256" r:id="Ra29e7e883e49492f"/>
    <p:sldId xmlns:r="http://schemas.openxmlformats.org/officeDocument/2006/relationships" id="257" r:id="R4d33156bb50b4699"/>
    <p:sldId xmlns:r="http://schemas.openxmlformats.org/officeDocument/2006/relationships" id="258" r:id="Rcfae0740fd5442df"/>
    <p:sldId xmlns:r="http://schemas.openxmlformats.org/officeDocument/2006/relationships" id="259" r:id="R3ed3f1e1204e41ea"/>
    <p:sldId xmlns:r="http://schemas.openxmlformats.org/officeDocument/2006/relationships" id="260" r:id="R1035eac96b444f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9f44cd9fd4066" /><Relationship Type="http://schemas.openxmlformats.org/officeDocument/2006/relationships/slide" Target="/ppt/slides/slide1.xml" Id="Ra29e7e883e49492f" /><Relationship Type="http://schemas.openxmlformats.org/officeDocument/2006/relationships/slide" Target="/ppt/slides/slide2.xml" Id="R4d33156bb50b4699" /><Relationship Type="http://schemas.openxmlformats.org/officeDocument/2006/relationships/slide" Target="/ppt/slides/slide3.xml" Id="Rcfae0740fd5442df" /><Relationship Type="http://schemas.openxmlformats.org/officeDocument/2006/relationships/slide" Target="/ppt/slides/slide4.xml" Id="R3ed3f1e1204e41ea" /><Relationship Type="http://schemas.openxmlformats.org/officeDocument/2006/relationships/slide" Target="/ppt/slides/slide5.xml" Id="R1035eac96b444f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c6e263e864b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14173b9a94185" /><Relationship Type="http://schemas.openxmlformats.org/officeDocument/2006/relationships/theme" Target="/ppt/slideMasters/theme/theme1.xml" Id="Ra3b1fe3c5cd044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414173b9a941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66a51e43c44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3274e01aa45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6fbbd8241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3de9063554a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380eb9a8a4c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FEDJE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FEDJE KOMMUNE ble etablert [år] og holder til i Fedje.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5947 Fedje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16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postmottak@fedje.kommune.no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www.fedje.kommune.no/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944 041 036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