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81488c9e7848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e7d714149745df"/>
  </p:sldMasterIdLst>
  <p:sldIdLst>
    <p:sldId xmlns:r="http://schemas.openxmlformats.org/officeDocument/2006/relationships" id="256" r:id="R7d07b3d0e5e9406f"/>
    <p:sldId xmlns:r="http://schemas.openxmlformats.org/officeDocument/2006/relationships" id="257" r:id="R3c7e132437474fff"/>
    <p:sldId xmlns:r="http://schemas.openxmlformats.org/officeDocument/2006/relationships" id="258" r:id="Rb8a9665a3e5e44d0"/>
    <p:sldId xmlns:r="http://schemas.openxmlformats.org/officeDocument/2006/relationships" id="259" r:id="Rc6ca2ed17d774852"/>
    <p:sldId xmlns:r="http://schemas.openxmlformats.org/officeDocument/2006/relationships" id="260" r:id="Re21c7dc4206d47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e7d714149745df" /><Relationship Type="http://schemas.openxmlformats.org/officeDocument/2006/relationships/slide" Target="/ppt/slides/slide1.xml" Id="R7d07b3d0e5e9406f" /><Relationship Type="http://schemas.openxmlformats.org/officeDocument/2006/relationships/slide" Target="/ppt/slides/slide2.xml" Id="R3c7e132437474fff" /><Relationship Type="http://schemas.openxmlformats.org/officeDocument/2006/relationships/slide" Target="/ppt/slides/slide3.xml" Id="Rb8a9665a3e5e44d0" /><Relationship Type="http://schemas.openxmlformats.org/officeDocument/2006/relationships/slide" Target="/ppt/slides/slide4.xml" Id="Rc6ca2ed17d774852" /><Relationship Type="http://schemas.openxmlformats.org/officeDocument/2006/relationships/slide" Target="/ppt/slides/slide5.xml" Id="Re21c7dc4206d47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e8ca6e3cf847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e6b1f18047463f" /><Relationship Type="http://schemas.openxmlformats.org/officeDocument/2006/relationships/theme" Target="/ppt/slideMasters/theme/theme1.xml" Id="R0a28c1ce1a9a4b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e6b1f1804746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6a59cff1d948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314cec7f144a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9b289d8b8c40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7a2d69874643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07ef748a774d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FITJAR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FITJAR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FITJAR KOMMUNE ble etablert [år] og holder til i Fitjar.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FITJAR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FITJAR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FITJAR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5419 Fitjar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45 85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fitjar@fitjar.kommune.no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www.fitjar.kommune.no/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944 073 310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FITJAR KOMMUNE</a:t>
            </a:r>
          </a:p>
        </p:txBody>
      </p:sp>
    </p:spTree>
  </p:cSld>
  <p:clrMapOvr>
    <a:masterClrMapping xmlns:a="http://schemas.openxmlformats.org/drawingml/2006/main"/>
  </p:clrMapOvr>
</p:sld>
</file>