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a70e464e6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82d3d65cb4083"/>
  </p:sldMasterIdLst>
  <p:sldIdLst>
    <p:sldId xmlns:r="http://schemas.openxmlformats.org/officeDocument/2006/relationships" id="256" r:id="Ra64e544ba51e4d01"/>
    <p:sldId xmlns:r="http://schemas.openxmlformats.org/officeDocument/2006/relationships" id="257" r:id="R0b672ce17973409b"/>
    <p:sldId xmlns:r="http://schemas.openxmlformats.org/officeDocument/2006/relationships" id="258" r:id="R88fc1ed8b80b4778"/>
    <p:sldId xmlns:r="http://schemas.openxmlformats.org/officeDocument/2006/relationships" id="259" r:id="Rf9042975ff664666"/>
    <p:sldId xmlns:r="http://schemas.openxmlformats.org/officeDocument/2006/relationships" id="260" r:id="Rb6b8b1f8193f4c36"/>
    <p:sldId xmlns:r="http://schemas.openxmlformats.org/officeDocument/2006/relationships" id="261" r:id="Ra46e3d173013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82d3d65cb4083" /><Relationship Type="http://schemas.openxmlformats.org/officeDocument/2006/relationships/slide" Target="/ppt/slides/slide1.xml" Id="Ra64e544ba51e4d01" /><Relationship Type="http://schemas.openxmlformats.org/officeDocument/2006/relationships/slide" Target="/ppt/slides/slide2.xml" Id="R0b672ce17973409b" /><Relationship Type="http://schemas.openxmlformats.org/officeDocument/2006/relationships/slide" Target="/ppt/slides/slide3.xml" Id="R88fc1ed8b80b4778" /><Relationship Type="http://schemas.openxmlformats.org/officeDocument/2006/relationships/slide" Target="/ppt/slides/slide4.xml" Id="Rf9042975ff664666" /><Relationship Type="http://schemas.openxmlformats.org/officeDocument/2006/relationships/slide" Target="/ppt/slides/slide5.xml" Id="Rb6b8b1f8193f4c36" /><Relationship Type="http://schemas.openxmlformats.org/officeDocument/2006/relationships/slide" Target="/ppt/slides/slide6.xml" Id="Ra46e3d173013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f9a4f8e8c64a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158674dc9466f" /><Relationship Type="http://schemas.openxmlformats.org/officeDocument/2006/relationships/theme" Target="/ppt/slideMasters/theme/theme1.xml" Id="R1cbc7958880d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158674dc9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f3ee366747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705f7a71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3111b8fd043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041c0011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041b71e89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12974fd19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ATLANTIC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Grønlandsleiret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altinvest@online.no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944 190 708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ATLANTIC INVEST</a:t>
            </a:r>
          </a:p>
        </p:txBody>
      </p:sp>
    </p:spTree>
  </p:cSld>
  <p:clrMapOvr>
    <a:masterClrMapping xmlns:a="http://schemas.openxmlformats.org/drawingml/2006/main"/>
  </p:clrMapOvr>
</p:sld>
</file>