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46f9abfc4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d3e733eb54e70"/>
  </p:sldMasterIdLst>
  <p:sldIdLst>
    <p:sldId xmlns:r="http://schemas.openxmlformats.org/officeDocument/2006/relationships" id="256" r:id="R2a753152861542e0"/>
    <p:sldId xmlns:r="http://schemas.openxmlformats.org/officeDocument/2006/relationships" id="257" r:id="R1b3741541cb24bc7"/>
    <p:sldId xmlns:r="http://schemas.openxmlformats.org/officeDocument/2006/relationships" id="258" r:id="R175c97f33e7c4e0a"/>
    <p:sldId xmlns:r="http://schemas.openxmlformats.org/officeDocument/2006/relationships" id="259" r:id="Re80b22acdbdf4d92"/>
    <p:sldId xmlns:r="http://schemas.openxmlformats.org/officeDocument/2006/relationships" id="260" r:id="R86679bf1e82b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d3e733eb54e70" /><Relationship Type="http://schemas.openxmlformats.org/officeDocument/2006/relationships/slide" Target="/ppt/slides/slide1.xml" Id="R2a753152861542e0" /><Relationship Type="http://schemas.openxmlformats.org/officeDocument/2006/relationships/slide" Target="/ppt/slides/slide2.xml" Id="R1b3741541cb24bc7" /><Relationship Type="http://schemas.openxmlformats.org/officeDocument/2006/relationships/slide" Target="/ppt/slides/slide3.xml" Id="R175c97f33e7c4e0a" /><Relationship Type="http://schemas.openxmlformats.org/officeDocument/2006/relationships/slide" Target="/ppt/slides/slide4.xml" Id="Re80b22acdbdf4d92" /><Relationship Type="http://schemas.openxmlformats.org/officeDocument/2006/relationships/slide" Target="/ppt/slides/slide5.xml" Id="R86679bf1e82b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7d8d67a65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5243b75224e76" /><Relationship Type="http://schemas.openxmlformats.org/officeDocument/2006/relationships/theme" Target="/ppt/slideMasters/theme/theme1.xml" Id="Rba6d5f127d0c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5243b7522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4aced7e56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3b0a6144145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fdb55f7c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4aa4e0122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5348a68ba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HERAD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HERAD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HERAD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HERAD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HERAD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HERAD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Grovagjelet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 55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postmottak@kvam.kommune.no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944 233 199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HERAD</a:t>
            </a:r>
          </a:p>
        </p:txBody>
      </p:sp>
    </p:spTree>
  </p:cSld>
  <p:clrMapOvr>
    <a:masterClrMapping xmlns:a="http://schemas.openxmlformats.org/drawingml/2006/main"/>
  </p:clrMapOvr>
</p:sld>
</file>