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be7999e07840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c9cd1995ba4caa"/>
  </p:sldMasterIdLst>
  <p:sldIdLst>
    <p:sldId xmlns:r="http://schemas.openxmlformats.org/officeDocument/2006/relationships" id="256" r:id="R8f870a28ae2144a6"/>
    <p:sldId xmlns:r="http://schemas.openxmlformats.org/officeDocument/2006/relationships" id="257" r:id="R76d3fc6f9fcd4230"/>
    <p:sldId xmlns:r="http://schemas.openxmlformats.org/officeDocument/2006/relationships" id="258" r:id="R56779f901d664966"/>
    <p:sldId xmlns:r="http://schemas.openxmlformats.org/officeDocument/2006/relationships" id="259" r:id="Rf88d29f735f848d0"/>
    <p:sldId xmlns:r="http://schemas.openxmlformats.org/officeDocument/2006/relationships" id="260" r:id="R372a603065214ac9"/>
    <p:sldId xmlns:r="http://schemas.openxmlformats.org/officeDocument/2006/relationships" id="261" r:id="R87db1408962e49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c9cd1995ba4caa" /><Relationship Type="http://schemas.openxmlformats.org/officeDocument/2006/relationships/slide" Target="/ppt/slides/slide1.xml" Id="R8f870a28ae2144a6" /><Relationship Type="http://schemas.openxmlformats.org/officeDocument/2006/relationships/slide" Target="/ppt/slides/slide2.xml" Id="R76d3fc6f9fcd4230" /><Relationship Type="http://schemas.openxmlformats.org/officeDocument/2006/relationships/slide" Target="/ppt/slides/slide3.xml" Id="R56779f901d664966" /><Relationship Type="http://schemas.openxmlformats.org/officeDocument/2006/relationships/slide" Target="/ppt/slides/slide4.xml" Id="Rf88d29f735f848d0" /><Relationship Type="http://schemas.openxmlformats.org/officeDocument/2006/relationships/slide" Target="/ppt/slides/slide5.xml" Id="R372a603065214ac9" /><Relationship Type="http://schemas.openxmlformats.org/officeDocument/2006/relationships/slide" Target="/ppt/slides/slide6.xml" Id="R87db1408962e49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7b0514d1fd4c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61ebe607f45db" /><Relationship Type="http://schemas.openxmlformats.org/officeDocument/2006/relationships/theme" Target="/ppt/slideMasters/theme/theme1.xml" Id="Rdc9645edae394e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161ebe607f45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9c7d079a744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47445429243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5d6e8ec6547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a9a58d1dd44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b866f8aa440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a691d7d0f43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SKRUEN FREKHAUG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SKRUEN FREKHAUG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SKRUEN FREKHAUG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SKRUEN FREKHAUG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SKRUEN FREKHAUG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SKRUEN FREKHAUG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SKRUEN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SKRUEN FREKHAUG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944 245 197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SKRUEN FREKHAUG AS</a:t>
            </a:r>
          </a:p>
        </p:txBody>
      </p:sp>
    </p:spTree>
  </p:cSld>
  <p:clrMapOvr>
    <a:masterClrMapping xmlns:a="http://schemas.openxmlformats.org/drawingml/2006/main"/>
  </p:clrMapOvr>
</p:sld>
</file>