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d8ace62937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3a504bd7b24a82"/>
  </p:sldMasterIdLst>
  <p:sldIdLst>
    <p:sldId xmlns:r="http://schemas.openxmlformats.org/officeDocument/2006/relationships" id="256" r:id="Rc33bee11745441f3"/>
    <p:sldId xmlns:r="http://schemas.openxmlformats.org/officeDocument/2006/relationships" id="257" r:id="R6603e80e4fa94202"/>
    <p:sldId xmlns:r="http://schemas.openxmlformats.org/officeDocument/2006/relationships" id="258" r:id="Rbfb01f0cb9a7425d"/>
    <p:sldId xmlns:r="http://schemas.openxmlformats.org/officeDocument/2006/relationships" id="259" r:id="Rd8f0ce811baf46a6"/>
    <p:sldId xmlns:r="http://schemas.openxmlformats.org/officeDocument/2006/relationships" id="260" r:id="R8f4a85abd05a44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a504bd7b24a82" /><Relationship Type="http://schemas.openxmlformats.org/officeDocument/2006/relationships/slide" Target="/ppt/slides/slide1.xml" Id="Rc33bee11745441f3" /><Relationship Type="http://schemas.openxmlformats.org/officeDocument/2006/relationships/slide" Target="/ppt/slides/slide2.xml" Id="R6603e80e4fa94202" /><Relationship Type="http://schemas.openxmlformats.org/officeDocument/2006/relationships/slide" Target="/ppt/slides/slide3.xml" Id="Rbfb01f0cb9a7425d" /><Relationship Type="http://schemas.openxmlformats.org/officeDocument/2006/relationships/slide" Target="/ppt/slides/slide4.xml" Id="Rd8f0ce811baf46a6" /><Relationship Type="http://schemas.openxmlformats.org/officeDocument/2006/relationships/slide" Target="/ppt/slides/slide5.xml" Id="R8f4a85abd05a44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656502f47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187813a8e483c" /><Relationship Type="http://schemas.openxmlformats.org/officeDocument/2006/relationships/theme" Target="/ppt/slideMasters/theme/theme1.xml" Id="R975dd5420529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5187813a8e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b06a7cda041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c38a3969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7d41dde6f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9ea9f56b4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f7246d820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FOSEN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FOSEN KOMMUNE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 85 27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postmottak@indrefosen.kommune.no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www.indrefosen.kommune.no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944 305 483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