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87a57b146c40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ec9a7e1bee471a"/>
  </p:sldMasterIdLst>
  <p:sldIdLst>
    <p:sldId xmlns:r="http://schemas.openxmlformats.org/officeDocument/2006/relationships" id="256" r:id="R672b19306450402c"/>
    <p:sldId xmlns:r="http://schemas.openxmlformats.org/officeDocument/2006/relationships" id="257" r:id="Re28220909cab41dc"/>
    <p:sldId xmlns:r="http://schemas.openxmlformats.org/officeDocument/2006/relationships" id="258" r:id="Rf15b1b59626643bf"/>
    <p:sldId xmlns:r="http://schemas.openxmlformats.org/officeDocument/2006/relationships" id="259" r:id="Rba1b966e5fe7483a"/>
    <p:sldId xmlns:r="http://schemas.openxmlformats.org/officeDocument/2006/relationships" id="260" r:id="R7ccca08c26aa4345"/>
    <p:sldId xmlns:r="http://schemas.openxmlformats.org/officeDocument/2006/relationships" id="261" r:id="R542efffd741a44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c9a7e1bee471a" /><Relationship Type="http://schemas.openxmlformats.org/officeDocument/2006/relationships/slide" Target="/ppt/slides/slide1.xml" Id="R672b19306450402c" /><Relationship Type="http://schemas.openxmlformats.org/officeDocument/2006/relationships/slide" Target="/ppt/slides/slide2.xml" Id="Re28220909cab41dc" /><Relationship Type="http://schemas.openxmlformats.org/officeDocument/2006/relationships/slide" Target="/ppt/slides/slide3.xml" Id="Rf15b1b59626643bf" /><Relationship Type="http://schemas.openxmlformats.org/officeDocument/2006/relationships/slide" Target="/ppt/slides/slide4.xml" Id="Rba1b966e5fe7483a" /><Relationship Type="http://schemas.openxmlformats.org/officeDocument/2006/relationships/slide" Target="/ppt/slides/slide5.xml" Id="R7ccca08c26aa4345" /><Relationship Type="http://schemas.openxmlformats.org/officeDocument/2006/relationships/slide" Target="/ppt/slides/slide6.xml" Id="R542efffd741a44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b1099768348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ff19dfc154d66" /><Relationship Type="http://schemas.openxmlformats.org/officeDocument/2006/relationships/theme" Target="/ppt/slideMasters/theme/theme1.xml" Id="R23549c34265245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8ff19dfc154d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a547b8f8041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9f0e7cbf94a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10e95983e42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bc9d1174b45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d139a2c47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cbc2171584e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LOTECH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LOTECH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LOTECH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LOTECH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LOTECH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LOTECH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LOTHE RUNE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LOTHE TORILD BRATT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LOTECH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944 355 367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LOTECH CONSULTING AS</a:t>
            </a:r>
          </a:p>
        </p:txBody>
      </p:sp>
    </p:spTree>
  </p:cSld>
  <p:clrMapOvr>
    <a:masterClrMapping xmlns:a="http://schemas.openxmlformats.org/drawingml/2006/main"/>
  </p:clrMapOvr>
</p:sld>
</file>