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29715ff4804a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8f83dd1e564321"/>
  </p:sldMasterIdLst>
  <p:sldIdLst>
    <p:sldId xmlns:r="http://schemas.openxmlformats.org/officeDocument/2006/relationships" id="256" r:id="R9c549ab4c00a457d"/>
    <p:sldId xmlns:r="http://schemas.openxmlformats.org/officeDocument/2006/relationships" id="257" r:id="R61cc7ceb2a2d4644"/>
    <p:sldId xmlns:r="http://schemas.openxmlformats.org/officeDocument/2006/relationships" id="258" r:id="R447f9ae6c0cf4c67"/>
    <p:sldId xmlns:r="http://schemas.openxmlformats.org/officeDocument/2006/relationships" id="259" r:id="R065c693662ff4ffc"/>
    <p:sldId xmlns:r="http://schemas.openxmlformats.org/officeDocument/2006/relationships" id="260" r:id="R28819c5900794fd8"/>
    <p:sldId xmlns:r="http://schemas.openxmlformats.org/officeDocument/2006/relationships" id="261" r:id="Ref28eda77dcb4156"/>
    <p:sldId xmlns:r="http://schemas.openxmlformats.org/officeDocument/2006/relationships" id="262" r:id="R7f9c04e34fdb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f83dd1e564321" /><Relationship Type="http://schemas.openxmlformats.org/officeDocument/2006/relationships/slide" Target="/ppt/slides/slide1.xml" Id="R9c549ab4c00a457d" /><Relationship Type="http://schemas.openxmlformats.org/officeDocument/2006/relationships/slide" Target="/ppt/slides/slide2.xml" Id="R61cc7ceb2a2d4644" /><Relationship Type="http://schemas.openxmlformats.org/officeDocument/2006/relationships/slide" Target="/ppt/slides/slide3.xml" Id="R447f9ae6c0cf4c67" /><Relationship Type="http://schemas.openxmlformats.org/officeDocument/2006/relationships/slide" Target="/ppt/slides/slide4.xml" Id="R065c693662ff4ffc" /><Relationship Type="http://schemas.openxmlformats.org/officeDocument/2006/relationships/slide" Target="/ppt/slides/slide5.xml" Id="R28819c5900794fd8" /><Relationship Type="http://schemas.openxmlformats.org/officeDocument/2006/relationships/slide" Target="/ppt/slides/slide6.xml" Id="Ref28eda77dcb4156" /><Relationship Type="http://schemas.openxmlformats.org/officeDocument/2006/relationships/slide" Target="/ppt/slides/slide7.xml" Id="R7f9c04e34fdb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8dab4113641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5d4179b66468e" /><Relationship Type="http://schemas.openxmlformats.org/officeDocument/2006/relationships/theme" Target="/ppt/slideMasters/theme/theme1.xml" Id="R8949cd2730de48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35d4179b66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d7752c9a14a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91fa2b1dd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4e9fd06564b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39d09562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e6a7b799143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cc3c8725742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ee01b05d346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INTERSPORT FLEKKEFJORD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INTERSPORT FLEKKEFJORD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10 867 592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290 240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267 734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6 360 065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8 183 845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SIGVE ABRAHAMSEN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GUDNY DORTHEA ABRAHAMSEN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Sundegaten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23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944 358 749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FLEKKEFJORD AS</a:t>
            </a:r>
          </a:p>
        </p:txBody>
      </p:sp>
    </p:spTree>
  </p:cSld>
  <p:clrMapOvr>
    <a:masterClrMapping xmlns:a="http://schemas.openxmlformats.org/drawingml/2006/main"/>
  </p:clrMapOvr>
</p:sld>
</file>