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53e578eb924e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5c187611ad4be0"/>
  </p:sldMasterIdLst>
  <p:sldIdLst>
    <p:sldId xmlns:r="http://schemas.openxmlformats.org/officeDocument/2006/relationships" id="256" r:id="Reba884bfa3584ef2"/>
    <p:sldId xmlns:r="http://schemas.openxmlformats.org/officeDocument/2006/relationships" id="257" r:id="R36ef73822b9e4f47"/>
    <p:sldId xmlns:r="http://schemas.openxmlformats.org/officeDocument/2006/relationships" id="258" r:id="R75d9bbf63f994628"/>
    <p:sldId xmlns:r="http://schemas.openxmlformats.org/officeDocument/2006/relationships" id="259" r:id="Rb3df6775a640466c"/>
    <p:sldId xmlns:r="http://schemas.openxmlformats.org/officeDocument/2006/relationships" id="260" r:id="Rf1a3156831474138"/>
    <p:sldId xmlns:r="http://schemas.openxmlformats.org/officeDocument/2006/relationships" id="261" r:id="R6da835a12cb04972"/>
    <p:sldId xmlns:r="http://schemas.openxmlformats.org/officeDocument/2006/relationships" id="262" r:id="R7e0cdde126c249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5c187611ad4be0" /><Relationship Type="http://schemas.openxmlformats.org/officeDocument/2006/relationships/slide" Target="/ppt/slides/slide1.xml" Id="Reba884bfa3584ef2" /><Relationship Type="http://schemas.openxmlformats.org/officeDocument/2006/relationships/slide" Target="/ppt/slides/slide2.xml" Id="R36ef73822b9e4f47" /><Relationship Type="http://schemas.openxmlformats.org/officeDocument/2006/relationships/slide" Target="/ppt/slides/slide3.xml" Id="R75d9bbf63f994628" /><Relationship Type="http://schemas.openxmlformats.org/officeDocument/2006/relationships/slide" Target="/ppt/slides/slide4.xml" Id="Rb3df6775a640466c" /><Relationship Type="http://schemas.openxmlformats.org/officeDocument/2006/relationships/slide" Target="/ppt/slides/slide5.xml" Id="Rf1a3156831474138" /><Relationship Type="http://schemas.openxmlformats.org/officeDocument/2006/relationships/slide" Target="/ppt/slides/slide6.xml" Id="R6da835a12cb04972" /><Relationship Type="http://schemas.openxmlformats.org/officeDocument/2006/relationships/slide" Target="/ppt/slides/slide7.xml" Id="R7e0cdde126c249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8feba35ce147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7ed1cd5a7d4d10" /><Relationship Type="http://schemas.openxmlformats.org/officeDocument/2006/relationships/theme" Target="/ppt/slideMasters/theme/theme1.xml" Id="R54ea55ec78b64b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7ed1cd5a7d4d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a7bd51a82247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a2459c09342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f1c01dafec4e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171b421d849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b1ee54f9145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ede1700e0f4a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d010a82ac145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NEVLAND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NEVLAND HOLDING AS ble etablert [år] og holder til i Figgjo.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−30 977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10 106 212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10 106 212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TORVALD NEVLAND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Figgenveien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4332 Figgjo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torvald.nevland@lyse.net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944 448 454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NEVLAND HOLDING AS</a:t>
            </a:r>
          </a:p>
        </p:txBody>
      </p:sp>
    </p:spTree>
  </p:cSld>
  <p:clrMapOvr>
    <a:masterClrMapping xmlns:a="http://schemas.openxmlformats.org/drawingml/2006/main"/>
  </p:clrMapOvr>
</p:sld>
</file>