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f1420b765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36944ad1946ab"/>
  </p:sldMasterIdLst>
  <p:sldIdLst>
    <p:sldId xmlns:r="http://schemas.openxmlformats.org/officeDocument/2006/relationships" id="256" r:id="R2379086daa884609"/>
    <p:sldId xmlns:r="http://schemas.openxmlformats.org/officeDocument/2006/relationships" id="257" r:id="Rcf39a42f5693479f"/>
    <p:sldId xmlns:r="http://schemas.openxmlformats.org/officeDocument/2006/relationships" id="258" r:id="Ra9f52e6192b644a0"/>
    <p:sldId xmlns:r="http://schemas.openxmlformats.org/officeDocument/2006/relationships" id="259" r:id="R7905b07d0b084b2c"/>
    <p:sldId xmlns:r="http://schemas.openxmlformats.org/officeDocument/2006/relationships" id="260" r:id="Rc5bf2ccea5ac47d0"/>
    <p:sldId xmlns:r="http://schemas.openxmlformats.org/officeDocument/2006/relationships" id="261" r:id="R4a102c8722f8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36944ad1946ab" /><Relationship Type="http://schemas.openxmlformats.org/officeDocument/2006/relationships/slide" Target="/ppt/slides/slide1.xml" Id="R2379086daa884609" /><Relationship Type="http://schemas.openxmlformats.org/officeDocument/2006/relationships/slide" Target="/ppt/slides/slide2.xml" Id="Rcf39a42f5693479f" /><Relationship Type="http://schemas.openxmlformats.org/officeDocument/2006/relationships/slide" Target="/ppt/slides/slide3.xml" Id="Ra9f52e6192b644a0" /><Relationship Type="http://schemas.openxmlformats.org/officeDocument/2006/relationships/slide" Target="/ppt/slides/slide4.xml" Id="R7905b07d0b084b2c" /><Relationship Type="http://schemas.openxmlformats.org/officeDocument/2006/relationships/slide" Target="/ppt/slides/slide5.xml" Id="Rc5bf2ccea5ac47d0" /><Relationship Type="http://schemas.openxmlformats.org/officeDocument/2006/relationships/slide" Target="/ppt/slides/slide6.xml" Id="R4a102c8722f8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4db09bcbc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93af5ed44945" /><Relationship Type="http://schemas.openxmlformats.org/officeDocument/2006/relationships/theme" Target="/ppt/slideMasters/theme/theme1.xml" Id="Rec6d410f1114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c93af5ed4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3985dd4f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96b8c0870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7bac426e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0879d44a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8578bbf6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7a9a8d2c8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AVERØY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AVERØY REGNSKAPSLAG SA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9 733 316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Averøyveien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76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944 470 433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