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a81d780cbc4e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4b8676eef74394"/>
  </p:sldMasterIdLst>
  <p:sldIdLst>
    <p:sldId xmlns:r="http://schemas.openxmlformats.org/officeDocument/2006/relationships" id="256" r:id="R8ecdad808fb140f9"/>
    <p:sldId xmlns:r="http://schemas.openxmlformats.org/officeDocument/2006/relationships" id="257" r:id="R5948a40e65934f4d"/>
    <p:sldId xmlns:r="http://schemas.openxmlformats.org/officeDocument/2006/relationships" id="258" r:id="Rc9b5007215964f37"/>
    <p:sldId xmlns:r="http://schemas.openxmlformats.org/officeDocument/2006/relationships" id="259" r:id="R22ee70264c7a4715"/>
    <p:sldId xmlns:r="http://schemas.openxmlformats.org/officeDocument/2006/relationships" id="260" r:id="R46f4fd72cfa942f6"/>
    <p:sldId xmlns:r="http://schemas.openxmlformats.org/officeDocument/2006/relationships" id="261" r:id="Rb2db44c8f9564b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4b8676eef74394" /><Relationship Type="http://schemas.openxmlformats.org/officeDocument/2006/relationships/slide" Target="/ppt/slides/slide1.xml" Id="R8ecdad808fb140f9" /><Relationship Type="http://schemas.openxmlformats.org/officeDocument/2006/relationships/slide" Target="/ppt/slides/slide2.xml" Id="R5948a40e65934f4d" /><Relationship Type="http://schemas.openxmlformats.org/officeDocument/2006/relationships/slide" Target="/ppt/slides/slide3.xml" Id="Rc9b5007215964f37" /><Relationship Type="http://schemas.openxmlformats.org/officeDocument/2006/relationships/slide" Target="/ppt/slides/slide4.xml" Id="R22ee70264c7a4715" /><Relationship Type="http://schemas.openxmlformats.org/officeDocument/2006/relationships/slide" Target="/ppt/slides/slide5.xml" Id="R46f4fd72cfa942f6" /><Relationship Type="http://schemas.openxmlformats.org/officeDocument/2006/relationships/slide" Target="/ppt/slides/slide6.xml" Id="Rb2db44c8f9564b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089f44a5aa49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e536191414137" /><Relationship Type="http://schemas.openxmlformats.org/officeDocument/2006/relationships/theme" Target="/ppt/slideMasters/theme/theme1.xml" Id="R7da10b20b1c447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de5361914141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19f207d5442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1ff6b496a40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bbf74e9fa45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1efa2c4ad47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f4a4a43c045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188d9afbe4e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UVDAL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UVDAL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UVDAL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UVDAL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UVDAL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UVDAL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Vestsidevegen 863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3632 Uvdal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39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944 473 815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UVDAL REGNSKAPSSERVICE AS</a:t>
            </a:r>
          </a:p>
        </p:txBody>
      </p:sp>
    </p:spTree>
  </p:cSld>
  <p:clrMapOvr>
    <a:masterClrMapping xmlns:a="http://schemas.openxmlformats.org/drawingml/2006/main"/>
  </p:clrMapOvr>
</p:sld>
</file>