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f1ee8700e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b6df58d064d58"/>
  </p:sldMasterIdLst>
  <p:sldIdLst>
    <p:sldId xmlns:r="http://schemas.openxmlformats.org/officeDocument/2006/relationships" id="256" r:id="R232015e3fb474dc1"/>
    <p:sldId xmlns:r="http://schemas.openxmlformats.org/officeDocument/2006/relationships" id="257" r:id="R48b06a0674a9409a"/>
    <p:sldId xmlns:r="http://schemas.openxmlformats.org/officeDocument/2006/relationships" id="258" r:id="Rd82f6ea8ef264710"/>
    <p:sldId xmlns:r="http://schemas.openxmlformats.org/officeDocument/2006/relationships" id="259" r:id="R2613738d7e3d4427"/>
    <p:sldId xmlns:r="http://schemas.openxmlformats.org/officeDocument/2006/relationships" id="260" r:id="R31fb365641a7407b"/>
    <p:sldId xmlns:r="http://schemas.openxmlformats.org/officeDocument/2006/relationships" id="261" r:id="R34c329e443c641ed"/>
    <p:sldId xmlns:r="http://schemas.openxmlformats.org/officeDocument/2006/relationships" id="262" r:id="R2c17c7f52e13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b6df58d064d58" /><Relationship Type="http://schemas.openxmlformats.org/officeDocument/2006/relationships/slide" Target="/ppt/slides/slide1.xml" Id="R232015e3fb474dc1" /><Relationship Type="http://schemas.openxmlformats.org/officeDocument/2006/relationships/slide" Target="/ppt/slides/slide2.xml" Id="R48b06a0674a9409a" /><Relationship Type="http://schemas.openxmlformats.org/officeDocument/2006/relationships/slide" Target="/ppt/slides/slide3.xml" Id="Rd82f6ea8ef264710" /><Relationship Type="http://schemas.openxmlformats.org/officeDocument/2006/relationships/slide" Target="/ppt/slides/slide4.xml" Id="R2613738d7e3d4427" /><Relationship Type="http://schemas.openxmlformats.org/officeDocument/2006/relationships/slide" Target="/ppt/slides/slide5.xml" Id="R31fb365641a7407b" /><Relationship Type="http://schemas.openxmlformats.org/officeDocument/2006/relationships/slide" Target="/ppt/slides/slide6.xml" Id="R34c329e443c641ed" /><Relationship Type="http://schemas.openxmlformats.org/officeDocument/2006/relationships/slide" Target="/ppt/slides/slide7.xml" Id="R2c17c7f52e13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32989c512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4132dbc7d493a" /><Relationship Type="http://schemas.openxmlformats.org/officeDocument/2006/relationships/theme" Target="/ppt/slideMasters/theme/theme1.xml" Id="R81a082a79495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4132dbc7d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56651e34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01eda511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a023b461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8a5b70cf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5179b183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64e9b708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08a8b64a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UVDAL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UVDAL REGNSKAPSSERVICE AS ble etablert [år] og holder til i Uvdal.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9 359 336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STORDALEN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UVDAL REGNSKAPSSERVICE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HAUGEN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BJØRNSRUD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HILDA HAUG STANGELAND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BJØRNSRUD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863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3632 Uvdal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39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944 473 815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