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d7a86b5b494e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964ce264234f76"/>
  </p:sldMasterIdLst>
  <p:sldIdLst>
    <p:sldId xmlns:r="http://schemas.openxmlformats.org/officeDocument/2006/relationships" id="256" r:id="R605645e51a8547d0"/>
    <p:sldId xmlns:r="http://schemas.openxmlformats.org/officeDocument/2006/relationships" id="257" r:id="R0b5d507ffeb54077"/>
    <p:sldId xmlns:r="http://schemas.openxmlformats.org/officeDocument/2006/relationships" id="258" r:id="Rd86f7cc5566c4f76"/>
    <p:sldId xmlns:r="http://schemas.openxmlformats.org/officeDocument/2006/relationships" id="259" r:id="Ref8b08fe67524af6"/>
    <p:sldId xmlns:r="http://schemas.openxmlformats.org/officeDocument/2006/relationships" id="260" r:id="R89349c7196be46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964ce264234f76" /><Relationship Type="http://schemas.openxmlformats.org/officeDocument/2006/relationships/slide" Target="/ppt/slides/slide1.xml" Id="R605645e51a8547d0" /><Relationship Type="http://schemas.openxmlformats.org/officeDocument/2006/relationships/slide" Target="/ppt/slides/slide2.xml" Id="R0b5d507ffeb54077" /><Relationship Type="http://schemas.openxmlformats.org/officeDocument/2006/relationships/slide" Target="/ppt/slides/slide3.xml" Id="Rd86f7cc5566c4f76" /><Relationship Type="http://schemas.openxmlformats.org/officeDocument/2006/relationships/slide" Target="/ppt/slides/slide4.xml" Id="Ref8b08fe67524af6" /><Relationship Type="http://schemas.openxmlformats.org/officeDocument/2006/relationships/slide" Target="/ppt/slides/slide5.xml" Id="R89349c7196be46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ef60f441b749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6341b9feb4829" /><Relationship Type="http://schemas.openxmlformats.org/officeDocument/2006/relationships/theme" Target="/ppt/slideMasters/theme/theme1.xml" Id="Rd9e7ac3fd21747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66341b9feb48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48df872c147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3e2a00ee248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e779fdf5749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bcd4dba3542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80f1b594842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LEKA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LEKA KOMMUNE ble etablert [år] og holder til i Leka.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Leknesveien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7994 Leka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 38 70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post@leka.kommune.no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www.leka.kommune.no/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944 484 574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LEKA KOMMUNE</a:t>
            </a:r>
          </a:p>
        </p:txBody>
      </p:sp>
    </p:spTree>
  </p:cSld>
  <p:clrMapOvr>
    <a:masterClrMapping xmlns:a="http://schemas.openxmlformats.org/drawingml/2006/main"/>
  </p:clrMapOvr>
</p:sld>
</file>