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17fe4810b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bd3e767cd74a0e"/>
  </p:sldMasterIdLst>
  <p:sldIdLst>
    <p:sldId xmlns:r="http://schemas.openxmlformats.org/officeDocument/2006/relationships" id="256" r:id="Raba34154dd5d4b25"/>
    <p:sldId xmlns:r="http://schemas.openxmlformats.org/officeDocument/2006/relationships" id="257" r:id="R459c5dfc8991411b"/>
    <p:sldId xmlns:r="http://schemas.openxmlformats.org/officeDocument/2006/relationships" id="258" r:id="R2dfbf09af3ef46d1"/>
    <p:sldId xmlns:r="http://schemas.openxmlformats.org/officeDocument/2006/relationships" id="259" r:id="R056dcca2c7464caa"/>
    <p:sldId xmlns:r="http://schemas.openxmlformats.org/officeDocument/2006/relationships" id="260" r:id="R925d41feaabd4346"/>
    <p:sldId xmlns:r="http://schemas.openxmlformats.org/officeDocument/2006/relationships" id="261" r:id="Rcebc708c1f3940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d3e767cd74a0e" /><Relationship Type="http://schemas.openxmlformats.org/officeDocument/2006/relationships/slide" Target="/ppt/slides/slide1.xml" Id="Raba34154dd5d4b25" /><Relationship Type="http://schemas.openxmlformats.org/officeDocument/2006/relationships/slide" Target="/ppt/slides/slide2.xml" Id="R459c5dfc8991411b" /><Relationship Type="http://schemas.openxmlformats.org/officeDocument/2006/relationships/slide" Target="/ppt/slides/slide3.xml" Id="R2dfbf09af3ef46d1" /><Relationship Type="http://schemas.openxmlformats.org/officeDocument/2006/relationships/slide" Target="/ppt/slides/slide4.xml" Id="R056dcca2c7464caa" /><Relationship Type="http://schemas.openxmlformats.org/officeDocument/2006/relationships/slide" Target="/ppt/slides/slide5.xml" Id="R925d41feaabd4346" /><Relationship Type="http://schemas.openxmlformats.org/officeDocument/2006/relationships/slide" Target="/ppt/slides/slide6.xml" Id="Rcebc708c1f3940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bbafb632d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f44e06a104fd6" /><Relationship Type="http://schemas.openxmlformats.org/officeDocument/2006/relationships/theme" Target="/ppt/slideMasters/theme/theme1.xml" Id="R481208ebe24f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1f44e06a10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b40672b2f48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b3c753ce8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84c376421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4dc1458b5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371fdb535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2e5e05e26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SYVENDEDAGS ADVENTISTKIRKEN - DEN NORSKE UNION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SYVENDEDAGS ADVENTISTKIRKEN - DEN NORSKE UNION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89 443 539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8 439 940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87 401 482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141 848 626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Røyseveien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16 16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post.dnu@adventist.no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944 671 102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