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a254b14fb248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cf9efbb9524d8f"/>
  </p:sldMasterIdLst>
  <p:sldIdLst>
    <p:sldId xmlns:r="http://schemas.openxmlformats.org/officeDocument/2006/relationships" id="256" r:id="R829d4756f76e4888"/>
    <p:sldId xmlns:r="http://schemas.openxmlformats.org/officeDocument/2006/relationships" id="257" r:id="R598ca3b1702e4f81"/>
    <p:sldId xmlns:r="http://schemas.openxmlformats.org/officeDocument/2006/relationships" id="258" r:id="R4c8910368dfe4dcd"/>
    <p:sldId xmlns:r="http://schemas.openxmlformats.org/officeDocument/2006/relationships" id="259" r:id="Rc3add85542eb4203"/>
    <p:sldId xmlns:r="http://schemas.openxmlformats.org/officeDocument/2006/relationships" id="260" r:id="Rbc51cde2d2914858"/>
    <p:sldId xmlns:r="http://schemas.openxmlformats.org/officeDocument/2006/relationships" id="261" r:id="Re222fd7e3ba54a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cf9efbb9524d8f" /><Relationship Type="http://schemas.openxmlformats.org/officeDocument/2006/relationships/slide" Target="/ppt/slides/slide1.xml" Id="R829d4756f76e4888" /><Relationship Type="http://schemas.openxmlformats.org/officeDocument/2006/relationships/slide" Target="/ppt/slides/slide2.xml" Id="R598ca3b1702e4f81" /><Relationship Type="http://schemas.openxmlformats.org/officeDocument/2006/relationships/slide" Target="/ppt/slides/slide3.xml" Id="R4c8910368dfe4dcd" /><Relationship Type="http://schemas.openxmlformats.org/officeDocument/2006/relationships/slide" Target="/ppt/slides/slide4.xml" Id="Rc3add85542eb4203" /><Relationship Type="http://schemas.openxmlformats.org/officeDocument/2006/relationships/slide" Target="/ppt/slides/slide5.xml" Id="Rbc51cde2d2914858" /><Relationship Type="http://schemas.openxmlformats.org/officeDocument/2006/relationships/slide" Target="/ppt/slides/slide6.xml" Id="Re222fd7e3ba54a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2ece028ffc43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73cec5b2d4988" /><Relationship Type="http://schemas.openxmlformats.org/officeDocument/2006/relationships/theme" Target="/ppt/slideMasters/theme/theme1.xml" Id="Rc6c649fd3d7545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173cec5b2d49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28390c36d4d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80b78d1f943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4a64a605a41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9f8c8952d44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97bc2035c40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f0e6233c146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CIGILL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CIGILL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CIGILL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CIGILL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CIGILL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CIGILL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PAAL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CIGILL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944 707 921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CIGILL AS</a:t>
            </a:r>
          </a:p>
        </p:txBody>
      </p:sp>
    </p:spTree>
  </p:cSld>
  <p:clrMapOvr>
    <a:masterClrMapping xmlns:a="http://schemas.openxmlformats.org/drawingml/2006/main"/>
  </p:clrMapOvr>
</p:sld>
</file>