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d7e726131240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5903166bea41e3"/>
  </p:sldMasterIdLst>
  <p:sldIdLst>
    <p:sldId xmlns:r="http://schemas.openxmlformats.org/officeDocument/2006/relationships" id="256" r:id="R6e9a4e886d0f49ca"/>
    <p:sldId xmlns:r="http://schemas.openxmlformats.org/officeDocument/2006/relationships" id="257" r:id="R6586710abe714e8a"/>
    <p:sldId xmlns:r="http://schemas.openxmlformats.org/officeDocument/2006/relationships" id="258" r:id="R52ba1c337ac3410d"/>
    <p:sldId xmlns:r="http://schemas.openxmlformats.org/officeDocument/2006/relationships" id="259" r:id="R13dd7ee42ab4457d"/>
    <p:sldId xmlns:r="http://schemas.openxmlformats.org/officeDocument/2006/relationships" id="260" r:id="R7226f70fb893434a"/>
    <p:sldId xmlns:r="http://schemas.openxmlformats.org/officeDocument/2006/relationships" id="261" r:id="R796fb3b27acc4973"/>
    <p:sldId xmlns:r="http://schemas.openxmlformats.org/officeDocument/2006/relationships" id="262" r:id="R9e1aa068db2d4b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5903166bea41e3" /><Relationship Type="http://schemas.openxmlformats.org/officeDocument/2006/relationships/slide" Target="/ppt/slides/slide1.xml" Id="R6e9a4e886d0f49ca" /><Relationship Type="http://schemas.openxmlformats.org/officeDocument/2006/relationships/slide" Target="/ppt/slides/slide2.xml" Id="R6586710abe714e8a" /><Relationship Type="http://schemas.openxmlformats.org/officeDocument/2006/relationships/slide" Target="/ppt/slides/slide3.xml" Id="R52ba1c337ac3410d" /><Relationship Type="http://schemas.openxmlformats.org/officeDocument/2006/relationships/slide" Target="/ppt/slides/slide4.xml" Id="R13dd7ee42ab4457d" /><Relationship Type="http://schemas.openxmlformats.org/officeDocument/2006/relationships/slide" Target="/ppt/slides/slide5.xml" Id="R7226f70fb893434a" /><Relationship Type="http://schemas.openxmlformats.org/officeDocument/2006/relationships/slide" Target="/ppt/slides/slide6.xml" Id="R796fb3b27acc4973" /><Relationship Type="http://schemas.openxmlformats.org/officeDocument/2006/relationships/slide" Target="/ppt/slides/slide7.xml" Id="R9e1aa068db2d4b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eb01d3a5c74b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3f610722e54978" /><Relationship Type="http://schemas.openxmlformats.org/officeDocument/2006/relationships/theme" Target="/ppt/slideMasters/theme/theme1.xml" Id="Rec83a324eb7647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33f610722e549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74f65f389748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5485078e2447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fb22146e1a46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517cff3eaf47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60a42f59ad45e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22707a75614ce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add1d0c95e41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METRO BOWLING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 BOWLING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METRO BOWLING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 BOWLING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 BOWLING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 BOWLING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59 130 360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57 956 741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46 959 113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53 232 047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73 656 985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 BOWLING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KINGPIN AS  –  92,7 %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KLEVEN PER KRISTIAN  –  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INGHOLM TOM  –  2,5 %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 BOWLING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944 723 021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 BOWLING AS</a:t>
            </a:r>
          </a:p>
        </p:txBody>
      </p:sp>
    </p:spTree>
  </p:cSld>
  <p:clrMapOvr>
    <a:masterClrMapping xmlns:a="http://schemas.openxmlformats.org/drawingml/2006/main"/>
  </p:clrMapOvr>
</p:sld>
</file>