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af034ea84349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b154bc84684831"/>
  </p:sldMasterIdLst>
  <p:sldIdLst>
    <p:sldId xmlns:r="http://schemas.openxmlformats.org/officeDocument/2006/relationships" id="256" r:id="R8b4408c7b0ae468c"/>
    <p:sldId xmlns:r="http://schemas.openxmlformats.org/officeDocument/2006/relationships" id="257" r:id="R41d8a29bd17843c4"/>
    <p:sldId xmlns:r="http://schemas.openxmlformats.org/officeDocument/2006/relationships" id="258" r:id="R55c081acccf442e7"/>
    <p:sldId xmlns:r="http://schemas.openxmlformats.org/officeDocument/2006/relationships" id="259" r:id="R9ced8a3df5d44b16"/>
    <p:sldId xmlns:r="http://schemas.openxmlformats.org/officeDocument/2006/relationships" id="260" r:id="Rd73152dfba554a28"/>
    <p:sldId xmlns:r="http://schemas.openxmlformats.org/officeDocument/2006/relationships" id="261" r:id="Rb97955adf3dc4ccb"/>
    <p:sldId xmlns:r="http://schemas.openxmlformats.org/officeDocument/2006/relationships" id="262" r:id="R1d2b4efcc6aa48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154bc84684831" /><Relationship Type="http://schemas.openxmlformats.org/officeDocument/2006/relationships/slide" Target="/ppt/slides/slide1.xml" Id="R8b4408c7b0ae468c" /><Relationship Type="http://schemas.openxmlformats.org/officeDocument/2006/relationships/slide" Target="/ppt/slides/slide2.xml" Id="R41d8a29bd17843c4" /><Relationship Type="http://schemas.openxmlformats.org/officeDocument/2006/relationships/slide" Target="/ppt/slides/slide3.xml" Id="R55c081acccf442e7" /><Relationship Type="http://schemas.openxmlformats.org/officeDocument/2006/relationships/slide" Target="/ppt/slides/slide4.xml" Id="R9ced8a3df5d44b16" /><Relationship Type="http://schemas.openxmlformats.org/officeDocument/2006/relationships/slide" Target="/ppt/slides/slide5.xml" Id="Rd73152dfba554a28" /><Relationship Type="http://schemas.openxmlformats.org/officeDocument/2006/relationships/slide" Target="/ppt/slides/slide6.xml" Id="Rb97955adf3dc4ccb" /><Relationship Type="http://schemas.openxmlformats.org/officeDocument/2006/relationships/slide" Target="/ppt/slides/slide7.xml" Id="R1d2b4efcc6aa48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3766ebbbe4f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b1dec2c684e2c" /><Relationship Type="http://schemas.openxmlformats.org/officeDocument/2006/relationships/theme" Target="/ppt/slideMasters/theme/theme1.xml" Id="R9cec46a97bbd44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4b1dec2c684e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d9ea5fbb145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c50f1e84041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dcac546a14a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0a2e19b6c44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7438afe104a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2661b24094a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22d1019b746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TOXAM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TOXAM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TOXAM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TOXAM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TOXAM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TOXAM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−270 799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2 040 292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21 341 091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TOXAM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ARTHUR HERWICH DALMAN MATHIESEN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TOXAM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Rugdestien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41 16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944 797 823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TOXAM AS</a:t>
            </a:r>
          </a:p>
        </p:txBody>
      </p:sp>
    </p:spTree>
  </p:cSld>
  <p:clrMapOvr>
    <a:masterClrMapping xmlns:a="http://schemas.openxmlformats.org/drawingml/2006/main"/>
  </p:clrMapOvr>
</p:sld>
</file>