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bfa71fd9124f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6d46e6e9e54867"/>
  </p:sldMasterIdLst>
  <p:sldIdLst>
    <p:sldId xmlns:r="http://schemas.openxmlformats.org/officeDocument/2006/relationships" id="256" r:id="R92815a256e044120"/>
    <p:sldId xmlns:r="http://schemas.openxmlformats.org/officeDocument/2006/relationships" id="257" r:id="R07a3d17b757e47cd"/>
    <p:sldId xmlns:r="http://schemas.openxmlformats.org/officeDocument/2006/relationships" id="258" r:id="Rdb75b16ecd5c4956"/>
    <p:sldId xmlns:r="http://schemas.openxmlformats.org/officeDocument/2006/relationships" id="259" r:id="Ra98e746d61bd431b"/>
    <p:sldId xmlns:r="http://schemas.openxmlformats.org/officeDocument/2006/relationships" id="260" r:id="Ra1df89cee33f40a0"/>
    <p:sldId xmlns:r="http://schemas.openxmlformats.org/officeDocument/2006/relationships" id="261" r:id="Rb3b405ce7a4d44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6d46e6e9e54867" /><Relationship Type="http://schemas.openxmlformats.org/officeDocument/2006/relationships/slide" Target="/ppt/slides/slide1.xml" Id="R92815a256e044120" /><Relationship Type="http://schemas.openxmlformats.org/officeDocument/2006/relationships/slide" Target="/ppt/slides/slide2.xml" Id="R07a3d17b757e47cd" /><Relationship Type="http://schemas.openxmlformats.org/officeDocument/2006/relationships/slide" Target="/ppt/slides/slide3.xml" Id="Rdb75b16ecd5c4956" /><Relationship Type="http://schemas.openxmlformats.org/officeDocument/2006/relationships/slide" Target="/ppt/slides/slide4.xml" Id="Ra98e746d61bd431b" /><Relationship Type="http://schemas.openxmlformats.org/officeDocument/2006/relationships/slide" Target="/ppt/slides/slide5.xml" Id="Ra1df89cee33f40a0" /><Relationship Type="http://schemas.openxmlformats.org/officeDocument/2006/relationships/slide" Target="/ppt/slides/slide6.xml" Id="Rb3b405ce7a4d44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812c0e1f404b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b84dc13de478c" /><Relationship Type="http://schemas.openxmlformats.org/officeDocument/2006/relationships/theme" Target="/ppt/slideMasters/theme/theme1.xml" Id="R8292f0e204b64b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eb84dc13de47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99fee12d84d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b5c800fff4e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841b53bd442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da0df788e4c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ca3e19d134d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3f7bc82fc4d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ELKEM MINERALER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ELKEM MINERALER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ELKEM MINERALER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ELKEM MINERALER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ELKEM MINERALER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ELKEM MINERALER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ELKEM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ELKEM MINERALER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944 831 703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ELKEM MINERALER AS</a:t>
            </a:r>
          </a:p>
        </p:txBody>
      </p:sp>
    </p:spTree>
  </p:cSld>
  <p:clrMapOvr>
    <a:masterClrMapping xmlns:a="http://schemas.openxmlformats.org/drawingml/2006/main"/>
  </p:clrMapOvr>
</p:sld>
</file>