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a5425c1c1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6571e4de4413c"/>
  </p:sldMasterIdLst>
  <p:sldIdLst>
    <p:sldId xmlns:r="http://schemas.openxmlformats.org/officeDocument/2006/relationships" id="256" r:id="R5f1c591ca55f42ef"/>
    <p:sldId xmlns:r="http://schemas.openxmlformats.org/officeDocument/2006/relationships" id="257" r:id="R96c68e1e177a4cb5"/>
    <p:sldId xmlns:r="http://schemas.openxmlformats.org/officeDocument/2006/relationships" id="258" r:id="Rba78272fcb4a4ccb"/>
    <p:sldId xmlns:r="http://schemas.openxmlformats.org/officeDocument/2006/relationships" id="259" r:id="R1f5c9a5dfde442b2"/>
    <p:sldId xmlns:r="http://schemas.openxmlformats.org/officeDocument/2006/relationships" id="260" r:id="Rd460941f6f684c4e"/>
    <p:sldId xmlns:r="http://schemas.openxmlformats.org/officeDocument/2006/relationships" id="261" r:id="R6a2dea7b71e8429b"/>
    <p:sldId xmlns:r="http://schemas.openxmlformats.org/officeDocument/2006/relationships" id="262" r:id="R3080dba1aaee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6571e4de4413c" /><Relationship Type="http://schemas.openxmlformats.org/officeDocument/2006/relationships/slide" Target="/ppt/slides/slide1.xml" Id="R5f1c591ca55f42ef" /><Relationship Type="http://schemas.openxmlformats.org/officeDocument/2006/relationships/slide" Target="/ppt/slides/slide2.xml" Id="R96c68e1e177a4cb5" /><Relationship Type="http://schemas.openxmlformats.org/officeDocument/2006/relationships/slide" Target="/ppt/slides/slide3.xml" Id="Rba78272fcb4a4ccb" /><Relationship Type="http://schemas.openxmlformats.org/officeDocument/2006/relationships/slide" Target="/ppt/slides/slide4.xml" Id="R1f5c9a5dfde442b2" /><Relationship Type="http://schemas.openxmlformats.org/officeDocument/2006/relationships/slide" Target="/ppt/slides/slide5.xml" Id="Rd460941f6f684c4e" /><Relationship Type="http://schemas.openxmlformats.org/officeDocument/2006/relationships/slide" Target="/ppt/slides/slide6.xml" Id="R6a2dea7b71e8429b" /><Relationship Type="http://schemas.openxmlformats.org/officeDocument/2006/relationships/slide" Target="/ppt/slides/slide7.xml" Id="R3080dba1aaee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1b98a8307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e7f04f294c80" /><Relationship Type="http://schemas.openxmlformats.org/officeDocument/2006/relationships/theme" Target="/ppt/slideMasters/theme/theme1.xml" Id="Rb2b553d5ee6d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1e7f04f29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7a02248c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3c5e92b8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d7faa8f1b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dcaaa1c1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44830683a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d74cbed9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d68e23bb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MIDTBYEN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STORSVE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16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www.midtbyenregnskap.no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944 850 295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