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f80c7b885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78b1e071647c3"/>
  </p:sldMasterIdLst>
  <p:sldIdLst>
    <p:sldId xmlns:r="http://schemas.openxmlformats.org/officeDocument/2006/relationships" id="256" r:id="R42736b77ce6d4150"/>
    <p:sldId xmlns:r="http://schemas.openxmlformats.org/officeDocument/2006/relationships" id="257" r:id="R25aa7e8f40764a48"/>
    <p:sldId xmlns:r="http://schemas.openxmlformats.org/officeDocument/2006/relationships" id="258" r:id="Rbd94146048e246b6"/>
    <p:sldId xmlns:r="http://schemas.openxmlformats.org/officeDocument/2006/relationships" id="259" r:id="Rea6dfd91a89642cf"/>
    <p:sldId xmlns:r="http://schemas.openxmlformats.org/officeDocument/2006/relationships" id="260" r:id="Rbce12e3f0d97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78b1e071647c3" /><Relationship Type="http://schemas.openxmlformats.org/officeDocument/2006/relationships/slide" Target="/ppt/slides/slide1.xml" Id="R42736b77ce6d4150" /><Relationship Type="http://schemas.openxmlformats.org/officeDocument/2006/relationships/slide" Target="/ppt/slides/slide2.xml" Id="R25aa7e8f40764a48" /><Relationship Type="http://schemas.openxmlformats.org/officeDocument/2006/relationships/slide" Target="/ppt/slides/slide3.xml" Id="Rbd94146048e246b6" /><Relationship Type="http://schemas.openxmlformats.org/officeDocument/2006/relationships/slide" Target="/ppt/slides/slide4.xml" Id="Rea6dfd91a89642cf" /><Relationship Type="http://schemas.openxmlformats.org/officeDocument/2006/relationships/slide" Target="/ppt/slides/slide5.xml" Id="Rbce12e3f0d97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ed9a6b3fc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164bbd6d74b85" /><Relationship Type="http://schemas.openxmlformats.org/officeDocument/2006/relationships/theme" Target="/ppt/slideMasters/theme/theme1.xml" Id="Rbbbe2018b1dd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164bbd6d7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df2014fde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00f924331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377bec7e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e31ad6f41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070a047d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KOMMUNE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