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48abfa981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767cf52e542db"/>
  </p:sldMasterIdLst>
  <p:sldIdLst>
    <p:sldId xmlns:r="http://schemas.openxmlformats.org/officeDocument/2006/relationships" id="256" r:id="Ref23c04dded143d1"/>
    <p:sldId xmlns:r="http://schemas.openxmlformats.org/officeDocument/2006/relationships" id="257" r:id="Re1326fe0eee546d1"/>
    <p:sldId xmlns:r="http://schemas.openxmlformats.org/officeDocument/2006/relationships" id="258" r:id="R64ef47fdb2374e78"/>
    <p:sldId xmlns:r="http://schemas.openxmlformats.org/officeDocument/2006/relationships" id="259" r:id="R526d3881744a4456"/>
    <p:sldId xmlns:r="http://schemas.openxmlformats.org/officeDocument/2006/relationships" id="260" r:id="Rabfbeca651294596"/>
    <p:sldId xmlns:r="http://schemas.openxmlformats.org/officeDocument/2006/relationships" id="261" r:id="R599f6b9e98544abf"/>
    <p:sldId xmlns:r="http://schemas.openxmlformats.org/officeDocument/2006/relationships" id="262" r:id="R22f5e4650a7c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767cf52e542db" /><Relationship Type="http://schemas.openxmlformats.org/officeDocument/2006/relationships/slide" Target="/ppt/slides/slide1.xml" Id="Ref23c04dded143d1" /><Relationship Type="http://schemas.openxmlformats.org/officeDocument/2006/relationships/slide" Target="/ppt/slides/slide2.xml" Id="Re1326fe0eee546d1" /><Relationship Type="http://schemas.openxmlformats.org/officeDocument/2006/relationships/slide" Target="/ppt/slides/slide3.xml" Id="R64ef47fdb2374e78" /><Relationship Type="http://schemas.openxmlformats.org/officeDocument/2006/relationships/slide" Target="/ppt/slides/slide4.xml" Id="R526d3881744a4456" /><Relationship Type="http://schemas.openxmlformats.org/officeDocument/2006/relationships/slide" Target="/ppt/slides/slide5.xml" Id="Rabfbeca651294596" /><Relationship Type="http://schemas.openxmlformats.org/officeDocument/2006/relationships/slide" Target="/ppt/slides/slide6.xml" Id="R599f6b9e98544abf" /><Relationship Type="http://schemas.openxmlformats.org/officeDocument/2006/relationships/slide" Target="/ppt/slides/slide7.xml" Id="R22f5e4650a7c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931346635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c2326b2b4063" /><Relationship Type="http://schemas.openxmlformats.org/officeDocument/2006/relationships/theme" Target="/ppt/slideMasters/theme/theme1.xml" Id="R064d4fd28095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3c2326b2b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30d0f0d1e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c218454747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3a6a16f1c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07e6f0cf43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c591ef7a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ec467fca2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01332b64a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IDEKA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