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88a1b0c86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d0106f60947c8"/>
  </p:sldMasterIdLst>
  <p:sldIdLst>
    <p:sldId xmlns:r="http://schemas.openxmlformats.org/officeDocument/2006/relationships" id="256" r:id="R0e50a36a7a574481"/>
    <p:sldId xmlns:r="http://schemas.openxmlformats.org/officeDocument/2006/relationships" id="257" r:id="R2ab267f03a3f4fa1"/>
    <p:sldId xmlns:r="http://schemas.openxmlformats.org/officeDocument/2006/relationships" id="258" r:id="Ra2547edae6b84bc0"/>
    <p:sldId xmlns:r="http://schemas.openxmlformats.org/officeDocument/2006/relationships" id="259" r:id="R195720ef9e2c4b8a"/>
    <p:sldId xmlns:r="http://schemas.openxmlformats.org/officeDocument/2006/relationships" id="260" r:id="R912c1e276aba45d2"/>
    <p:sldId xmlns:r="http://schemas.openxmlformats.org/officeDocument/2006/relationships" id="261" r:id="R1e402e1d267a43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d0106f60947c8" /><Relationship Type="http://schemas.openxmlformats.org/officeDocument/2006/relationships/slide" Target="/ppt/slides/slide1.xml" Id="R0e50a36a7a574481" /><Relationship Type="http://schemas.openxmlformats.org/officeDocument/2006/relationships/slide" Target="/ppt/slides/slide2.xml" Id="R2ab267f03a3f4fa1" /><Relationship Type="http://schemas.openxmlformats.org/officeDocument/2006/relationships/slide" Target="/ppt/slides/slide3.xml" Id="Ra2547edae6b84bc0" /><Relationship Type="http://schemas.openxmlformats.org/officeDocument/2006/relationships/slide" Target="/ppt/slides/slide4.xml" Id="R195720ef9e2c4b8a" /><Relationship Type="http://schemas.openxmlformats.org/officeDocument/2006/relationships/slide" Target="/ppt/slides/slide5.xml" Id="R912c1e276aba45d2" /><Relationship Type="http://schemas.openxmlformats.org/officeDocument/2006/relationships/slide" Target="/ppt/slides/slide6.xml" Id="R1e402e1d267a43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8f6539ccd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925cf1c0c48a6" /><Relationship Type="http://schemas.openxmlformats.org/officeDocument/2006/relationships/theme" Target="/ppt/slideMasters/theme/theme1.xml" Id="R442397f4d8c146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0925cf1c0c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e175c69cc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6662d3527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6e165ebf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bfee1e33c4e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54271bf3e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d4f6c2d2d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SUBSTANTIA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Allans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944 941 606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SUBSTANTIA AS</a:t>
            </a:r>
          </a:p>
        </p:txBody>
      </p:sp>
    </p:spTree>
  </p:cSld>
  <p:clrMapOvr>
    <a:masterClrMapping xmlns:a="http://schemas.openxmlformats.org/drawingml/2006/main"/>
  </p:clrMapOvr>
</p:sld>
</file>