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dfc436394b4d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a05b4c83ce40a3"/>
  </p:sldMasterIdLst>
  <p:sldIdLst>
    <p:sldId xmlns:r="http://schemas.openxmlformats.org/officeDocument/2006/relationships" id="256" r:id="R68de7b98bc444a74"/>
    <p:sldId xmlns:r="http://schemas.openxmlformats.org/officeDocument/2006/relationships" id="257" r:id="R1beb69530faf4574"/>
    <p:sldId xmlns:r="http://schemas.openxmlformats.org/officeDocument/2006/relationships" id="258" r:id="Rd26ed58575334a84"/>
    <p:sldId xmlns:r="http://schemas.openxmlformats.org/officeDocument/2006/relationships" id="259" r:id="R9458315adb1a4f11"/>
    <p:sldId xmlns:r="http://schemas.openxmlformats.org/officeDocument/2006/relationships" id="260" r:id="Rbbd49fd7e6154423"/>
    <p:sldId xmlns:r="http://schemas.openxmlformats.org/officeDocument/2006/relationships" id="261" r:id="R2ec734eef4274ced"/>
    <p:sldId xmlns:r="http://schemas.openxmlformats.org/officeDocument/2006/relationships" id="262" r:id="R6d76cd2d141b49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05b4c83ce40a3" /><Relationship Type="http://schemas.openxmlformats.org/officeDocument/2006/relationships/slide" Target="/ppt/slides/slide1.xml" Id="R68de7b98bc444a74" /><Relationship Type="http://schemas.openxmlformats.org/officeDocument/2006/relationships/slide" Target="/ppt/slides/slide2.xml" Id="R1beb69530faf4574" /><Relationship Type="http://schemas.openxmlformats.org/officeDocument/2006/relationships/slide" Target="/ppt/slides/slide3.xml" Id="Rd26ed58575334a84" /><Relationship Type="http://schemas.openxmlformats.org/officeDocument/2006/relationships/slide" Target="/ppt/slides/slide4.xml" Id="R9458315adb1a4f11" /><Relationship Type="http://schemas.openxmlformats.org/officeDocument/2006/relationships/slide" Target="/ppt/slides/slide5.xml" Id="Rbbd49fd7e6154423" /><Relationship Type="http://schemas.openxmlformats.org/officeDocument/2006/relationships/slide" Target="/ppt/slides/slide6.xml" Id="R2ec734eef4274ced" /><Relationship Type="http://schemas.openxmlformats.org/officeDocument/2006/relationships/slide" Target="/ppt/slides/slide7.xml" Id="R6d76cd2d141b49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520b49a5b48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3e2bc82a04623" /><Relationship Type="http://schemas.openxmlformats.org/officeDocument/2006/relationships/theme" Target="/ppt/slideMasters/theme/theme1.xml" Id="R7078e0e66b1c48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b3e2bc82a046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5b3fa844241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5c459359e46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dae8d1a9d4b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906abf1d647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9e5ff94a94d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445774ada45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defd1959142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SUBSTANTIA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SUBSTANTIA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2 743 232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3 430 955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GUDMUND JOAR  –  41,4 %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ANALYSEINVEST AS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AUDUN SKJEVLING  –  20,2 %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MARIT BRATRUD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GEIR RUNE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PER ERLING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944 941 606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