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370d2ef0045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6a6fdabfd4945"/>
  </p:sldMasterIdLst>
  <p:sldIdLst>
    <p:sldId xmlns:r="http://schemas.openxmlformats.org/officeDocument/2006/relationships" id="256" r:id="Rf922e086045c4b1c"/>
    <p:sldId xmlns:r="http://schemas.openxmlformats.org/officeDocument/2006/relationships" id="257" r:id="Rb9522ce1f7d74c0a"/>
    <p:sldId xmlns:r="http://schemas.openxmlformats.org/officeDocument/2006/relationships" id="258" r:id="R69e148a0f6934da5"/>
    <p:sldId xmlns:r="http://schemas.openxmlformats.org/officeDocument/2006/relationships" id="259" r:id="R929a1291cd6140af"/>
    <p:sldId xmlns:r="http://schemas.openxmlformats.org/officeDocument/2006/relationships" id="260" r:id="R2cc3241a678c4b2d"/>
    <p:sldId xmlns:r="http://schemas.openxmlformats.org/officeDocument/2006/relationships" id="261" r:id="R2b4be997432647ab"/>
    <p:sldId xmlns:r="http://schemas.openxmlformats.org/officeDocument/2006/relationships" id="262" r:id="R71ce303d5bb7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6a6fdabfd4945" /><Relationship Type="http://schemas.openxmlformats.org/officeDocument/2006/relationships/slide" Target="/ppt/slides/slide1.xml" Id="Rf922e086045c4b1c" /><Relationship Type="http://schemas.openxmlformats.org/officeDocument/2006/relationships/slide" Target="/ppt/slides/slide2.xml" Id="Rb9522ce1f7d74c0a" /><Relationship Type="http://schemas.openxmlformats.org/officeDocument/2006/relationships/slide" Target="/ppt/slides/slide3.xml" Id="R69e148a0f6934da5" /><Relationship Type="http://schemas.openxmlformats.org/officeDocument/2006/relationships/slide" Target="/ppt/slides/slide4.xml" Id="R929a1291cd6140af" /><Relationship Type="http://schemas.openxmlformats.org/officeDocument/2006/relationships/slide" Target="/ppt/slides/slide5.xml" Id="R2cc3241a678c4b2d" /><Relationship Type="http://schemas.openxmlformats.org/officeDocument/2006/relationships/slide" Target="/ppt/slides/slide6.xml" Id="R2b4be997432647ab" /><Relationship Type="http://schemas.openxmlformats.org/officeDocument/2006/relationships/slide" Target="/ppt/slides/slide7.xml" Id="R71ce303d5bb7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1e5a0e911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9e0955cc340e4" /><Relationship Type="http://schemas.openxmlformats.org/officeDocument/2006/relationships/theme" Target="/ppt/slideMasters/theme/theme1.xml" Id="R818ad0a3b7d6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9e0955cc3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a9816bd0040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3b7a2b87e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91f4b534545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429d9dbfd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7682d8bbd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869efd540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70db9f45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BRANNVERN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BRANNVERN SERVICE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JOHAN MADSEN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MADSEN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HALDIS MADSEN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944 985 255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BRANNVERN SERVICE AS</a:t>
            </a:r>
          </a:p>
        </p:txBody>
      </p:sp>
    </p:spTree>
  </p:cSld>
  <p:clrMapOvr>
    <a:masterClrMapping xmlns:a="http://schemas.openxmlformats.org/drawingml/2006/main"/>
  </p:clrMapOvr>
</p:sld>
</file>