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55b0eb474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8aba569ac456e"/>
  </p:sldMasterIdLst>
  <p:sldIdLst>
    <p:sldId xmlns:r="http://schemas.openxmlformats.org/officeDocument/2006/relationships" id="256" r:id="R8a3cde3693bf49f5"/>
    <p:sldId xmlns:r="http://schemas.openxmlformats.org/officeDocument/2006/relationships" id="257" r:id="R9af1808cabb14955"/>
    <p:sldId xmlns:r="http://schemas.openxmlformats.org/officeDocument/2006/relationships" id="258" r:id="R2157e8e782c6436d"/>
    <p:sldId xmlns:r="http://schemas.openxmlformats.org/officeDocument/2006/relationships" id="259" r:id="Rf8cef3a8d4eb46fc"/>
    <p:sldId xmlns:r="http://schemas.openxmlformats.org/officeDocument/2006/relationships" id="260" r:id="R0cad7319ab33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8aba569ac456e" /><Relationship Type="http://schemas.openxmlformats.org/officeDocument/2006/relationships/slide" Target="/ppt/slides/slide1.xml" Id="R8a3cde3693bf49f5" /><Relationship Type="http://schemas.openxmlformats.org/officeDocument/2006/relationships/slide" Target="/ppt/slides/slide2.xml" Id="R9af1808cabb14955" /><Relationship Type="http://schemas.openxmlformats.org/officeDocument/2006/relationships/slide" Target="/ppt/slides/slide3.xml" Id="R2157e8e782c6436d" /><Relationship Type="http://schemas.openxmlformats.org/officeDocument/2006/relationships/slide" Target="/ppt/slides/slide4.xml" Id="Rf8cef3a8d4eb46fc" /><Relationship Type="http://schemas.openxmlformats.org/officeDocument/2006/relationships/slide" Target="/ppt/slides/slide5.xml" Id="R0cad7319ab33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605c9aa93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2bfd8392540b1" /><Relationship Type="http://schemas.openxmlformats.org/officeDocument/2006/relationships/theme" Target="/ppt/slideMasters/theme/theme1.xml" Id="R6e6b938d2dfb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2bfd83925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c43fc0469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b1e14aea4b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faa6312b8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b25609911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e71ed0cbd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SMØLA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SMØLA KOMMUNE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54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postmottak@smola.kommune.no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945 012 986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