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3fd01c76b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f222f5a7f4c24"/>
  </p:sldMasterIdLst>
  <p:sldIdLst>
    <p:sldId xmlns:r="http://schemas.openxmlformats.org/officeDocument/2006/relationships" id="256" r:id="R20c90863095c4dc6"/>
    <p:sldId xmlns:r="http://schemas.openxmlformats.org/officeDocument/2006/relationships" id="257" r:id="R872d26d4576b4cfa"/>
    <p:sldId xmlns:r="http://schemas.openxmlformats.org/officeDocument/2006/relationships" id="258" r:id="R36d3248c02e0494b"/>
    <p:sldId xmlns:r="http://schemas.openxmlformats.org/officeDocument/2006/relationships" id="259" r:id="R7a041859235149b0"/>
    <p:sldId xmlns:r="http://schemas.openxmlformats.org/officeDocument/2006/relationships" id="260" r:id="R1b9925666123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f222f5a7f4c24" /><Relationship Type="http://schemas.openxmlformats.org/officeDocument/2006/relationships/slide" Target="/ppt/slides/slide1.xml" Id="R20c90863095c4dc6" /><Relationship Type="http://schemas.openxmlformats.org/officeDocument/2006/relationships/slide" Target="/ppt/slides/slide2.xml" Id="R872d26d4576b4cfa" /><Relationship Type="http://schemas.openxmlformats.org/officeDocument/2006/relationships/slide" Target="/ppt/slides/slide3.xml" Id="R36d3248c02e0494b" /><Relationship Type="http://schemas.openxmlformats.org/officeDocument/2006/relationships/slide" Target="/ppt/slides/slide4.xml" Id="R7a041859235149b0" /><Relationship Type="http://schemas.openxmlformats.org/officeDocument/2006/relationships/slide" Target="/ppt/slides/slide5.xml" Id="R1b9925666123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c78926ced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4539eabe401e" /><Relationship Type="http://schemas.openxmlformats.org/officeDocument/2006/relationships/theme" Target="/ppt/slideMasters/theme/theme1.xml" Id="Re8bc959fe0a9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84539eabe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88fd266f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21ba4da7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6178cee9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f10a15fe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1f7e8a8b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Røstlandveien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postkasse@rost.kommune.no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