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188e18a86943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16b00d7b80431c"/>
  </p:sldMasterIdLst>
  <p:sldIdLst>
    <p:sldId xmlns:r="http://schemas.openxmlformats.org/officeDocument/2006/relationships" id="256" r:id="Rbf2be2ca3edb4d0e"/>
    <p:sldId xmlns:r="http://schemas.openxmlformats.org/officeDocument/2006/relationships" id="257" r:id="Rf41a09263d574a0f"/>
    <p:sldId xmlns:r="http://schemas.openxmlformats.org/officeDocument/2006/relationships" id="258" r:id="Re1430ae4158247e5"/>
    <p:sldId xmlns:r="http://schemas.openxmlformats.org/officeDocument/2006/relationships" id="259" r:id="R874aef78b6bf4ed0"/>
    <p:sldId xmlns:r="http://schemas.openxmlformats.org/officeDocument/2006/relationships" id="260" r:id="R4a7dcc909e654a74"/>
    <p:sldId xmlns:r="http://schemas.openxmlformats.org/officeDocument/2006/relationships" id="261" r:id="Rb22b9a3b8a384d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16b00d7b80431c" /><Relationship Type="http://schemas.openxmlformats.org/officeDocument/2006/relationships/slide" Target="/ppt/slides/slide1.xml" Id="Rbf2be2ca3edb4d0e" /><Relationship Type="http://schemas.openxmlformats.org/officeDocument/2006/relationships/slide" Target="/ppt/slides/slide2.xml" Id="Rf41a09263d574a0f" /><Relationship Type="http://schemas.openxmlformats.org/officeDocument/2006/relationships/slide" Target="/ppt/slides/slide3.xml" Id="Re1430ae4158247e5" /><Relationship Type="http://schemas.openxmlformats.org/officeDocument/2006/relationships/slide" Target="/ppt/slides/slide4.xml" Id="R874aef78b6bf4ed0" /><Relationship Type="http://schemas.openxmlformats.org/officeDocument/2006/relationships/slide" Target="/ppt/slides/slide5.xml" Id="R4a7dcc909e654a74" /><Relationship Type="http://schemas.openxmlformats.org/officeDocument/2006/relationships/slide" Target="/ppt/slides/slide6.xml" Id="Rb22b9a3b8a384d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7c3714856145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8b0fe203c40ea" /><Relationship Type="http://schemas.openxmlformats.org/officeDocument/2006/relationships/theme" Target="/ppt/slideMasters/theme/theme1.xml" Id="R2f961bd5630842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e8b0fe203c40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744af00064a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5aa53f07743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3316dda294a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75bcfaf884b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cda81196e40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2a5e391ba4b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AYVENS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AYVENS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AYVENS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AYVENS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AYVENS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AYVENS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Brynsengveien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98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firmapost@leaseplan.no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www.leaseplan.no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945 098 775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AYVENS NORGE AS</a:t>
            </a:r>
          </a:p>
        </p:txBody>
      </p:sp>
    </p:spTree>
  </p:cSld>
  <p:clrMapOvr>
    <a:masterClrMapping xmlns:a="http://schemas.openxmlformats.org/drawingml/2006/main"/>
  </p:clrMapOvr>
</p:sld>
</file>