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755614f66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c982df292407f"/>
  </p:sldMasterIdLst>
  <p:sldIdLst>
    <p:sldId xmlns:r="http://schemas.openxmlformats.org/officeDocument/2006/relationships" id="256" r:id="R372265e0d4f94a50"/>
    <p:sldId xmlns:r="http://schemas.openxmlformats.org/officeDocument/2006/relationships" id="257" r:id="R77425bfccc2a4d87"/>
    <p:sldId xmlns:r="http://schemas.openxmlformats.org/officeDocument/2006/relationships" id="258" r:id="R369305eb19ef48e1"/>
    <p:sldId xmlns:r="http://schemas.openxmlformats.org/officeDocument/2006/relationships" id="259" r:id="Rd79ad848be1441c9"/>
    <p:sldId xmlns:r="http://schemas.openxmlformats.org/officeDocument/2006/relationships" id="260" r:id="Rb4df59437e664c83"/>
    <p:sldId xmlns:r="http://schemas.openxmlformats.org/officeDocument/2006/relationships" id="261" r:id="R23330a20d4134288"/>
    <p:sldId xmlns:r="http://schemas.openxmlformats.org/officeDocument/2006/relationships" id="262" r:id="R89acd92cc287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c982df292407f" /><Relationship Type="http://schemas.openxmlformats.org/officeDocument/2006/relationships/slide" Target="/ppt/slides/slide1.xml" Id="R372265e0d4f94a50" /><Relationship Type="http://schemas.openxmlformats.org/officeDocument/2006/relationships/slide" Target="/ppt/slides/slide2.xml" Id="R77425bfccc2a4d87" /><Relationship Type="http://schemas.openxmlformats.org/officeDocument/2006/relationships/slide" Target="/ppt/slides/slide3.xml" Id="R369305eb19ef48e1" /><Relationship Type="http://schemas.openxmlformats.org/officeDocument/2006/relationships/slide" Target="/ppt/slides/slide4.xml" Id="Rd79ad848be1441c9" /><Relationship Type="http://schemas.openxmlformats.org/officeDocument/2006/relationships/slide" Target="/ppt/slides/slide5.xml" Id="Rb4df59437e664c83" /><Relationship Type="http://schemas.openxmlformats.org/officeDocument/2006/relationships/slide" Target="/ppt/slides/slide6.xml" Id="R23330a20d4134288" /><Relationship Type="http://schemas.openxmlformats.org/officeDocument/2006/relationships/slide" Target="/ppt/slides/slide7.xml" Id="R89acd92cc287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34760dc1a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18d9efd048da" /><Relationship Type="http://schemas.openxmlformats.org/officeDocument/2006/relationships/theme" Target="/ppt/slideMasters/theme/theme1.xml" Id="Rbc55fdecbb0f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d18d9efd0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1be8c2483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b6bbc347f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7ec1eb7aa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6944dd805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6a4e662a3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dc5decb6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a839c980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AYVENS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AYVENS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5 282 119 000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1 200 319 000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505 182 000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1 022 584 000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14 502 868 000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LEASEPLAN CORPORATION N.V.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firmapost@leaseplan.no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www.leaseplan.no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945 098 775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