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6c11eebfd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8e880219c439c"/>
  </p:sldMasterIdLst>
  <p:sldIdLst>
    <p:sldId xmlns:r="http://schemas.openxmlformats.org/officeDocument/2006/relationships" id="256" r:id="R253cec0b6dc94c2d"/>
    <p:sldId xmlns:r="http://schemas.openxmlformats.org/officeDocument/2006/relationships" id="257" r:id="R9ea7861826ab4f81"/>
    <p:sldId xmlns:r="http://schemas.openxmlformats.org/officeDocument/2006/relationships" id="258" r:id="R9401a4f5a28346a7"/>
    <p:sldId xmlns:r="http://schemas.openxmlformats.org/officeDocument/2006/relationships" id="259" r:id="R1e2f4379401f4a23"/>
    <p:sldId xmlns:r="http://schemas.openxmlformats.org/officeDocument/2006/relationships" id="260" r:id="Ra632a2b8b06949f5"/>
    <p:sldId xmlns:r="http://schemas.openxmlformats.org/officeDocument/2006/relationships" id="261" r:id="R2a7016c8602b45b2"/>
    <p:sldId xmlns:r="http://schemas.openxmlformats.org/officeDocument/2006/relationships" id="262" r:id="R1dec9b34b703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8e880219c439c" /><Relationship Type="http://schemas.openxmlformats.org/officeDocument/2006/relationships/slide" Target="/ppt/slides/slide1.xml" Id="R253cec0b6dc94c2d" /><Relationship Type="http://schemas.openxmlformats.org/officeDocument/2006/relationships/slide" Target="/ppt/slides/slide2.xml" Id="R9ea7861826ab4f81" /><Relationship Type="http://schemas.openxmlformats.org/officeDocument/2006/relationships/slide" Target="/ppt/slides/slide3.xml" Id="R9401a4f5a28346a7" /><Relationship Type="http://schemas.openxmlformats.org/officeDocument/2006/relationships/slide" Target="/ppt/slides/slide4.xml" Id="R1e2f4379401f4a23" /><Relationship Type="http://schemas.openxmlformats.org/officeDocument/2006/relationships/slide" Target="/ppt/slides/slide5.xml" Id="Ra632a2b8b06949f5" /><Relationship Type="http://schemas.openxmlformats.org/officeDocument/2006/relationships/slide" Target="/ppt/slides/slide6.xml" Id="R2a7016c8602b45b2" /><Relationship Type="http://schemas.openxmlformats.org/officeDocument/2006/relationships/slide" Target="/ppt/slides/slide7.xml" Id="R1dec9b34b703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e354b1f05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79b5907d4587" /><Relationship Type="http://schemas.openxmlformats.org/officeDocument/2006/relationships/theme" Target="/ppt/slideMasters/theme/theme1.xml" Id="R93ffc6614c99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679b5907d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44fa1426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b7e605a4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e8aaa4677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f431cf07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4098c248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130c034d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727af1fd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3 860 706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116 606 020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845 813 078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HOLDING 2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CALLE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NSV INVEST AS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945 186 259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NSV INVEST AS</a:t>
            </a:r>
          </a:p>
        </p:txBody>
      </p:sp>
    </p:spTree>
  </p:cSld>
  <p:clrMapOvr>
    <a:masterClrMapping xmlns:a="http://schemas.openxmlformats.org/drawingml/2006/main"/>
  </p:clrMapOvr>
</p:sld>
</file>