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754c0d7d4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77a6365eb4b84"/>
  </p:sldMasterIdLst>
  <p:sldIdLst>
    <p:sldId xmlns:r="http://schemas.openxmlformats.org/officeDocument/2006/relationships" id="256" r:id="R86f12c6d33574ed3"/>
    <p:sldId xmlns:r="http://schemas.openxmlformats.org/officeDocument/2006/relationships" id="257" r:id="R7cf5792868304017"/>
    <p:sldId xmlns:r="http://schemas.openxmlformats.org/officeDocument/2006/relationships" id="258" r:id="R02e1fb9e726b4b95"/>
    <p:sldId xmlns:r="http://schemas.openxmlformats.org/officeDocument/2006/relationships" id="259" r:id="R04ca225782f94868"/>
    <p:sldId xmlns:r="http://schemas.openxmlformats.org/officeDocument/2006/relationships" id="260" r:id="Rf297e70ab6a9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77a6365eb4b84" /><Relationship Type="http://schemas.openxmlformats.org/officeDocument/2006/relationships/slide" Target="/ppt/slides/slide1.xml" Id="R86f12c6d33574ed3" /><Relationship Type="http://schemas.openxmlformats.org/officeDocument/2006/relationships/slide" Target="/ppt/slides/slide2.xml" Id="R7cf5792868304017" /><Relationship Type="http://schemas.openxmlformats.org/officeDocument/2006/relationships/slide" Target="/ppt/slides/slide3.xml" Id="R02e1fb9e726b4b95" /><Relationship Type="http://schemas.openxmlformats.org/officeDocument/2006/relationships/slide" Target="/ppt/slides/slide4.xml" Id="R04ca225782f94868" /><Relationship Type="http://schemas.openxmlformats.org/officeDocument/2006/relationships/slide" Target="/ppt/slides/slide5.xml" Id="Rf297e70ab6a9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569af3805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f6d546e1441c4" /><Relationship Type="http://schemas.openxmlformats.org/officeDocument/2006/relationships/theme" Target="/ppt/slideMasters/theme/theme1.xml" Id="R3c73aa35d542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f6d546e14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7f5cc58c2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338b388f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4ca3246b0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06498f6f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e10bb6c7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